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3"/>
  </p:notesMasterIdLst>
  <p:sldIdLst>
    <p:sldId id="257" r:id="rId3"/>
    <p:sldId id="519" r:id="rId4"/>
    <p:sldId id="399" r:id="rId5"/>
    <p:sldId id="320" r:id="rId6"/>
    <p:sldId id="321" r:id="rId7"/>
    <p:sldId id="323" r:id="rId8"/>
    <p:sldId id="326" r:id="rId9"/>
    <p:sldId id="327" r:id="rId10"/>
    <p:sldId id="442" r:id="rId11"/>
    <p:sldId id="332" r:id="rId12"/>
    <p:sldId id="333" r:id="rId13"/>
    <p:sldId id="334" r:id="rId14"/>
    <p:sldId id="330" r:id="rId15"/>
    <p:sldId id="336" r:id="rId16"/>
    <p:sldId id="337" r:id="rId17"/>
    <p:sldId id="338" r:id="rId18"/>
    <p:sldId id="340" r:id="rId19"/>
    <p:sldId id="342" r:id="rId20"/>
    <p:sldId id="343" r:id="rId21"/>
    <p:sldId id="347" r:id="rId22"/>
    <p:sldId id="344" r:id="rId23"/>
    <p:sldId id="345" r:id="rId24"/>
    <p:sldId id="348" r:id="rId25"/>
    <p:sldId id="349" r:id="rId26"/>
    <p:sldId id="350" r:id="rId27"/>
    <p:sldId id="352" r:id="rId28"/>
    <p:sldId id="353" r:id="rId29"/>
    <p:sldId id="354" r:id="rId30"/>
    <p:sldId id="357" r:id="rId31"/>
    <p:sldId id="358" r:id="rId32"/>
    <p:sldId id="360" r:id="rId33"/>
    <p:sldId id="361" r:id="rId34"/>
    <p:sldId id="362" r:id="rId35"/>
    <p:sldId id="492" r:id="rId36"/>
    <p:sldId id="417" r:id="rId37"/>
    <p:sldId id="304" r:id="rId38"/>
    <p:sldId id="305" r:id="rId39"/>
    <p:sldId id="306" r:id="rId40"/>
    <p:sldId id="307" r:id="rId41"/>
    <p:sldId id="443" r:id="rId42"/>
    <p:sldId id="331" r:id="rId43"/>
    <p:sldId id="398" r:id="rId44"/>
    <p:sldId id="400" r:id="rId45"/>
    <p:sldId id="401" r:id="rId46"/>
    <p:sldId id="402" r:id="rId47"/>
    <p:sldId id="403" r:id="rId48"/>
    <p:sldId id="404" r:id="rId49"/>
    <p:sldId id="405" r:id="rId50"/>
    <p:sldId id="406" r:id="rId51"/>
    <p:sldId id="407" r:id="rId52"/>
    <p:sldId id="408" r:id="rId53"/>
    <p:sldId id="416" r:id="rId54"/>
    <p:sldId id="525" r:id="rId55"/>
    <p:sldId id="526" r:id="rId56"/>
    <p:sldId id="527" r:id="rId57"/>
    <p:sldId id="528" r:id="rId58"/>
    <p:sldId id="529" r:id="rId59"/>
    <p:sldId id="530" r:id="rId60"/>
    <p:sldId id="531" r:id="rId61"/>
    <p:sldId id="532" r:id="rId62"/>
    <p:sldId id="533" r:id="rId63"/>
    <p:sldId id="534" r:id="rId64"/>
    <p:sldId id="535" r:id="rId65"/>
    <p:sldId id="536" r:id="rId66"/>
    <p:sldId id="537" r:id="rId67"/>
    <p:sldId id="539" r:id="rId68"/>
    <p:sldId id="415" r:id="rId69"/>
    <p:sldId id="410" r:id="rId70"/>
    <p:sldId id="411" r:id="rId71"/>
    <p:sldId id="422" r:id="rId72"/>
    <p:sldId id="437" r:id="rId73"/>
    <p:sldId id="522" r:id="rId74"/>
    <p:sldId id="523" r:id="rId75"/>
    <p:sldId id="524" r:id="rId76"/>
    <p:sldId id="520" r:id="rId77"/>
    <p:sldId id="328" r:id="rId78"/>
    <p:sldId id="425" r:id="rId79"/>
    <p:sldId id="426" r:id="rId80"/>
    <p:sldId id="427" r:id="rId81"/>
    <p:sldId id="315" r:id="rId82"/>
    <p:sldId id="301" r:id="rId83"/>
    <p:sldId id="302" r:id="rId84"/>
    <p:sldId id="428" r:id="rId85"/>
    <p:sldId id="429" r:id="rId86"/>
    <p:sldId id="431" r:id="rId87"/>
    <p:sldId id="432" r:id="rId88"/>
    <p:sldId id="433" r:id="rId89"/>
    <p:sldId id="434" r:id="rId90"/>
    <p:sldId id="435" r:id="rId91"/>
    <p:sldId id="436" r:id="rId92"/>
    <p:sldId id="329" r:id="rId93"/>
    <p:sldId id="444" r:id="rId94"/>
    <p:sldId id="451" r:id="rId95"/>
    <p:sldId id="452" r:id="rId96"/>
    <p:sldId id="449" r:id="rId97"/>
    <p:sldId id="450" r:id="rId98"/>
    <p:sldId id="541" r:id="rId99"/>
    <p:sldId id="542" r:id="rId100"/>
    <p:sldId id="445" r:id="rId101"/>
    <p:sldId id="439" r:id="rId102"/>
    <p:sldId id="448" r:id="rId103"/>
    <p:sldId id="453" r:id="rId104"/>
    <p:sldId id="454" r:id="rId105"/>
    <p:sldId id="455" r:id="rId106"/>
    <p:sldId id="456" r:id="rId107"/>
    <p:sldId id="457" r:id="rId108"/>
    <p:sldId id="458" r:id="rId109"/>
    <p:sldId id="459" r:id="rId110"/>
    <p:sldId id="460" r:id="rId111"/>
    <p:sldId id="461" r:id="rId112"/>
    <p:sldId id="463" r:id="rId113"/>
    <p:sldId id="412" r:id="rId114"/>
    <p:sldId id="378" r:id="rId115"/>
    <p:sldId id="418" r:id="rId116"/>
    <p:sldId id="377" r:id="rId117"/>
    <p:sldId id="419" r:id="rId118"/>
    <p:sldId id="420" r:id="rId119"/>
    <p:sldId id="374" r:id="rId120"/>
    <p:sldId id="373" r:id="rId121"/>
    <p:sldId id="490" r:id="rId122"/>
    <p:sldId id="376" r:id="rId123"/>
    <p:sldId id="465" r:id="rId124"/>
    <p:sldId id="467" r:id="rId125"/>
    <p:sldId id="468" r:id="rId126"/>
    <p:sldId id="469" r:id="rId127"/>
    <p:sldId id="446" r:id="rId128"/>
    <p:sldId id="309" r:id="rId129"/>
    <p:sldId id="470" r:id="rId130"/>
    <p:sldId id="440" r:id="rId131"/>
    <p:sldId id="324" r:id="rId132"/>
    <p:sldId id="472" r:id="rId133"/>
    <p:sldId id="473" r:id="rId134"/>
    <p:sldId id="474" r:id="rId135"/>
    <p:sldId id="475" r:id="rId136"/>
    <p:sldId id="476" r:id="rId137"/>
    <p:sldId id="477" r:id="rId138"/>
    <p:sldId id="479" r:id="rId139"/>
    <p:sldId id="480" r:id="rId140"/>
    <p:sldId id="481" r:id="rId141"/>
    <p:sldId id="482" r:id="rId142"/>
    <p:sldId id="483" r:id="rId143"/>
    <p:sldId id="484" r:id="rId144"/>
    <p:sldId id="501" r:id="rId145"/>
    <p:sldId id="485" r:id="rId146"/>
    <p:sldId id="502" r:id="rId147"/>
    <p:sldId id="486" r:id="rId148"/>
    <p:sldId id="487" r:id="rId149"/>
    <p:sldId id="488" r:id="rId150"/>
    <p:sldId id="489" r:id="rId151"/>
    <p:sldId id="503" r:id="rId152"/>
    <p:sldId id="540" r:id="rId153"/>
    <p:sldId id="504" r:id="rId154"/>
    <p:sldId id="505" r:id="rId155"/>
    <p:sldId id="491" r:id="rId156"/>
    <p:sldId id="280" r:id="rId157"/>
    <p:sldId id="281" r:id="rId158"/>
    <p:sldId id="282" r:id="rId159"/>
    <p:sldId id="286" r:id="rId160"/>
    <p:sldId id="284" r:id="rId161"/>
    <p:sldId id="285" r:id="rId162"/>
    <p:sldId id="283" r:id="rId163"/>
    <p:sldId id="287" r:id="rId164"/>
    <p:sldId id="288" r:id="rId165"/>
    <p:sldId id="291" r:id="rId166"/>
    <p:sldId id="289" r:id="rId167"/>
    <p:sldId id="290" r:id="rId168"/>
    <p:sldId id="293" r:id="rId169"/>
    <p:sldId id="294" r:id="rId170"/>
    <p:sldId id="493" r:id="rId171"/>
    <p:sldId id="297" r:id="rId172"/>
    <p:sldId id="494" r:id="rId173"/>
    <p:sldId id="298" r:id="rId174"/>
    <p:sldId id="300" r:id="rId175"/>
    <p:sldId id="299" r:id="rId176"/>
    <p:sldId id="384" r:id="rId177"/>
    <p:sldId id="495" r:id="rId178"/>
    <p:sldId id="372" r:id="rId179"/>
    <p:sldId id="383" r:id="rId180"/>
    <p:sldId id="380" r:id="rId181"/>
    <p:sldId id="381" r:id="rId182"/>
    <p:sldId id="499" r:id="rId183"/>
    <p:sldId id="471" r:id="rId184"/>
    <p:sldId id="496" r:id="rId185"/>
    <p:sldId id="497" r:id="rId186"/>
    <p:sldId id="508" r:id="rId187"/>
    <p:sldId id="518" r:id="rId188"/>
    <p:sldId id="506" r:id="rId189"/>
    <p:sldId id="312" r:id="rId190"/>
    <p:sldId id="264" r:id="rId191"/>
    <p:sldId id="500" r:id="rId1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76733" autoAdjust="0"/>
  </p:normalViewPr>
  <p:slideViewPr>
    <p:cSldViewPr snapToGrid="0">
      <p:cViewPr varScale="1">
        <p:scale>
          <a:sx n="84" d="100"/>
          <a:sy n="84" d="100"/>
        </p:scale>
        <p:origin x="18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notesMaster" Target="notesMasters/notesMaster1.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viewProps" Target="viewProps.xml"/><Relationship Id="rId190" Type="http://schemas.openxmlformats.org/officeDocument/2006/relationships/slide" Target="slides/slide188.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theme" Target="theme/theme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tableStyles" Target="tableStyles.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microsoft.com/office/2016/11/relationships/changesInfo" Target="changesInfos/changesInfo1.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Loflin" userId="24ca3c8a-7d92-412e-80fe-beb3b5a974f9" providerId="ADAL" clId="{F2BEC65F-1549-45B1-BA2C-85B81A0C8C64}"/>
    <pc:docChg chg="undo custSel addSld delSld modSld sldOrd">
      <pc:chgData name="Beth Loflin" userId="24ca3c8a-7d92-412e-80fe-beb3b5a974f9" providerId="ADAL" clId="{F2BEC65F-1549-45B1-BA2C-85B81A0C8C64}" dt="2022-07-05T21:50:28.148" v="592" actId="1076"/>
      <pc:docMkLst>
        <pc:docMk/>
      </pc:docMkLst>
      <pc:sldChg chg="modSp mod modNotesTx">
        <pc:chgData name="Beth Loflin" userId="24ca3c8a-7d92-412e-80fe-beb3b5a974f9" providerId="ADAL" clId="{F2BEC65F-1549-45B1-BA2C-85B81A0C8C64}" dt="2022-06-28T19:24:02.635" v="33" actId="14100"/>
        <pc:sldMkLst>
          <pc:docMk/>
          <pc:sldMk cId="899849359" sldId="257"/>
        </pc:sldMkLst>
        <pc:spChg chg="mod">
          <ac:chgData name="Beth Loflin" userId="24ca3c8a-7d92-412e-80fe-beb3b5a974f9" providerId="ADAL" clId="{F2BEC65F-1549-45B1-BA2C-85B81A0C8C64}" dt="2022-06-28T19:19:01.640" v="13" actId="20577"/>
          <ac:spMkLst>
            <pc:docMk/>
            <pc:sldMk cId="899849359" sldId="257"/>
            <ac:spMk id="9" creationId="{7B49A095-62E3-4BA4-B7F0-68CB6CD970B4}"/>
          </ac:spMkLst>
        </pc:spChg>
        <pc:picChg chg="mod">
          <ac:chgData name="Beth Loflin" userId="24ca3c8a-7d92-412e-80fe-beb3b5a974f9" providerId="ADAL" clId="{F2BEC65F-1549-45B1-BA2C-85B81A0C8C64}" dt="2022-06-28T19:22:48.513" v="30" actId="14826"/>
          <ac:picMkLst>
            <pc:docMk/>
            <pc:sldMk cId="899849359" sldId="257"/>
            <ac:picMk id="7" creationId="{3872A3E5-C381-4770-8FD1-87AC97A3D3B1}"/>
          </ac:picMkLst>
        </pc:picChg>
        <pc:picChg chg="mod">
          <ac:chgData name="Beth Loflin" userId="24ca3c8a-7d92-412e-80fe-beb3b5a974f9" providerId="ADAL" clId="{F2BEC65F-1549-45B1-BA2C-85B81A0C8C64}" dt="2022-06-28T19:24:02.635" v="33" actId="14100"/>
          <ac:picMkLst>
            <pc:docMk/>
            <pc:sldMk cId="899849359" sldId="257"/>
            <ac:picMk id="13" creationId="{04ABC5A7-1930-4F45-B89C-B69E83F4B095}"/>
          </ac:picMkLst>
        </pc:picChg>
        <pc:picChg chg="mod">
          <ac:chgData name="Beth Loflin" userId="24ca3c8a-7d92-412e-80fe-beb3b5a974f9" providerId="ADAL" clId="{F2BEC65F-1549-45B1-BA2C-85B81A0C8C64}" dt="2022-06-28T19:23:48.135" v="31" actId="14826"/>
          <ac:picMkLst>
            <pc:docMk/>
            <pc:sldMk cId="899849359" sldId="257"/>
            <ac:picMk id="16" creationId="{0F2A3B6E-0EFD-49EB-BDA4-DC6A8056E43D}"/>
          </ac:picMkLst>
        </pc:picChg>
        <pc:picChg chg="mod">
          <ac:chgData name="Beth Loflin" userId="24ca3c8a-7d92-412e-80fe-beb3b5a974f9" providerId="ADAL" clId="{F2BEC65F-1549-45B1-BA2C-85B81A0C8C64}" dt="2022-06-28T19:21:32.418" v="29" actId="14100"/>
          <ac:picMkLst>
            <pc:docMk/>
            <pc:sldMk cId="899849359" sldId="257"/>
            <ac:picMk id="1040" creationId="{CEC81CF5-2049-4193-B55C-E103942363C2}"/>
          </ac:picMkLst>
        </pc:picChg>
      </pc:sldChg>
      <pc:sldChg chg="modSp mod">
        <pc:chgData name="Beth Loflin" userId="24ca3c8a-7d92-412e-80fe-beb3b5a974f9" providerId="ADAL" clId="{F2BEC65F-1549-45B1-BA2C-85B81A0C8C64}" dt="2022-07-05T18:55:07.716" v="497" actId="13926"/>
        <pc:sldMkLst>
          <pc:docMk/>
          <pc:sldMk cId="3965724651" sldId="312"/>
        </pc:sldMkLst>
        <pc:spChg chg="mod">
          <ac:chgData name="Beth Loflin" userId="24ca3c8a-7d92-412e-80fe-beb3b5a974f9" providerId="ADAL" clId="{F2BEC65F-1549-45B1-BA2C-85B81A0C8C64}" dt="2022-07-05T18:55:07.716" v="497" actId="13926"/>
          <ac:spMkLst>
            <pc:docMk/>
            <pc:sldMk cId="3965724651" sldId="312"/>
            <ac:spMk id="3" creationId="{4ACC438E-ABCA-4D08-BA32-B5B0EDCC0F4D}"/>
          </ac:spMkLst>
        </pc:spChg>
      </pc:sldChg>
      <pc:sldChg chg="addSp delSp modSp mod setBg setClrOvrMap">
        <pc:chgData name="Beth Loflin" userId="24ca3c8a-7d92-412e-80fe-beb3b5a974f9" providerId="ADAL" clId="{F2BEC65F-1549-45B1-BA2C-85B81A0C8C64}" dt="2022-06-28T19:26:51.827" v="69" actId="20577"/>
        <pc:sldMkLst>
          <pc:docMk/>
          <pc:sldMk cId="24364991" sldId="320"/>
        </pc:sldMkLst>
        <pc:spChg chg="mod ord">
          <ac:chgData name="Beth Loflin" userId="24ca3c8a-7d92-412e-80fe-beb3b5a974f9" providerId="ADAL" clId="{F2BEC65F-1549-45B1-BA2C-85B81A0C8C64}" dt="2022-06-28T19:26:33.740" v="42" actId="26606"/>
          <ac:spMkLst>
            <pc:docMk/>
            <pc:sldMk cId="24364991" sldId="320"/>
            <ac:spMk id="2" creationId="{97ED06A9-A608-4E6B-A475-601FF3F7AED1}"/>
          </ac:spMkLst>
        </pc:spChg>
        <pc:spChg chg="mod ord">
          <ac:chgData name="Beth Loflin" userId="24ca3c8a-7d92-412e-80fe-beb3b5a974f9" providerId="ADAL" clId="{F2BEC65F-1549-45B1-BA2C-85B81A0C8C64}" dt="2022-06-28T19:26:51.827" v="69" actId="20577"/>
          <ac:spMkLst>
            <pc:docMk/>
            <pc:sldMk cId="24364991" sldId="320"/>
            <ac:spMk id="3" creationId="{FB03B407-9644-441B-A3A9-F03AAC8A9763}"/>
          </ac:spMkLst>
        </pc:spChg>
        <pc:spChg chg="mod ord">
          <ac:chgData name="Beth Loflin" userId="24ca3c8a-7d92-412e-80fe-beb3b5a974f9" providerId="ADAL" clId="{F2BEC65F-1549-45B1-BA2C-85B81A0C8C64}" dt="2022-06-28T19:26:33.740" v="42" actId="26606"/>
          <ac:spMkLst>
            <pc:docMk/>
            <pc:sldMk cId="24364991" sldId="320"/>
            <ac:spMk id="4" creationId="{3EC5879C-77DE-4B8D-B41A-DDCDDFAD9ADB}"/>
          </ac:spMkLst>
        </pc:spChg>
        <pc:spChg chg="add del">
          <ac:chgData name="Beth Loflin" userId="24ca3c8a-7d92-412e-80fe-beb3b5a974f9" providerId="ADAL" clId="{F2BEC65F-1549-45B1-BA2C-85B81A0C8C64}" dt="2022-06-28T19:26:33.740" v="42" actId="26606"/>
          <ac:spMkLst>
            <pc:docMk/>
            <pc:sldMk cId="24364991" sldId="320"/>
            <ac:spMk id="36" creationId="{B497CCB5-5FC2-473C-AFCC-2430CEF1DF71}"/>
          </ac:spMkLst>
        </pc:spChg>
        <pc:spChg chg="add del">
          <ac:chgData name="Beth Loflin" userId="24ca3c8a-7d92-412e-80fe-beb3b5a974f9" providerId="ADAL" clId="{F2BEC65F-1549-45B1-BA2C-85B81A0C8C64}" dt="2022-06-28T19:26:33.740" v="42" actId="26606"/>
          <ac:spMkLst>
            <pc:docMk/>
            <pc:sldMk cId="24364991" sldId="320"/>
            <ac:spMk id="38" creationId="{599C8C75-BFDF-44E7-A028-EEB5EDD58817}"/>
          </ac:spMkLst>
        </pc:spChg>
        <pc:spChg chg="add">
          <ac:chgData name="Beth Loflin" userId="24ca3c8a-7d92-412e-80fe-beb3b5a974f9" providerId="ADAL" clId="{F2BEC65F-1549-45B1-BA2C-85B81A0C8C64}" dt="2022-06-28T19:26:33.740" v="42" actId="26606"/>
          <ac:spMkLst>
            <pc:docMk/>
            <pc:sldMk cId="24364991" sldId="320"/>
            <ac:spMk id="43" creationId="{A26C624C-963C-4795-B05B-6565DB5ABD39}"/>
          </ac:spMkLst>
        </pc:spChg>
        <pc:picChg chg="mod">
          <ac:chgData name="Beth Loflin" userId="24ca3c8a-7d92-412e-80fe-beb3b5a974f9" providerId="ADAL" clId="{F2BEC65F-1549-45B1-BA2C-85B81A0C8C64}" dt="2022-06-28T19:26:33.740" v="42" actId="26606"/>
          <ac:picMkLst>
            <pc:docMk/>
            <pc:sldMk cId="24364991" sldId="320"/>
            <ac:picMk id="13" creationId="{90C7B3B2-3957-736C-CD9E-4B0C9F0BD988}"/>
          </ac:picMkLst>
        </pc:picChg>
        <pc:picChg chg="mod ord">
          <ac:chgData name="Beth Loflin" userId="24ca3c8a-7d92-412e-80fe-beb3b5a974f9" providerId="ADAL" clId="{F2BEC65F-1549-45B1-BA2C-85B81A0C8C64}" dt="2022-06-28T19:26:33.740" v="42" actId="26606"/>
          <ac:picMkLst>
            <pc:docMk/>
            <pc:sldMk cId="24364991" sldId="320"/>
            <ac:picMk id="15" creationId="{B1471E85-0A97-8C5A-8C68-DF9A29DB141A}"/>
          </ac:picMkLst>
        </pc:picChg>
        <pc:picChg chg="mod">
          <ac:chgData name="Beth Loflin" userId="24ca3c8a-7d92-412e-80fe-beb3b5a974f9" providerId="ADAL" clId="{F2BEC65F-1549-45B1-BA2C-85B81A0C8C64}" dt="2022-06-28T19:26:33.740" v="42" actId="26606"/>
          <ac:picMkLst>
            <pc:docMk/>
            <pc:sldMk cId="24364991" sldId="320"/>
            <ac:picMk id="17" creationId="{2B03F356-C220-A972-1219-57E4541C1E9A}"/>
          </ac:picMkLst>
        </pc:picChg>
        <pc:picChg chg="mod ord">
          <ac:chgData name="Beth Loflin" userId="24ca3c8a-7d92-412e-80fe-beb3b5a974f9" providerId="ADAL" clId="{F2BEC65F-1549-45B1-BA2C-85B81A0C8C64}" dt="2022-06-28T19:26:33.740" v="42" actId="26606"/>
          <ac:picMkLst>
            <pc:docMk/>
            <pc:sldMk cId="24364991" sldId="320"/>
            <ac:picMk id="21" creationId="{981C3E37-0635-ADBD-D4AF-3B4287A1E10C}"/>
          </ac:picMkLst>
        </pc:picChg>
        <pc:cxnChg chg="del">
          <ac:chgData name="Beth Loflin" userId="24ca3c8a-7d92-412e-80fe-beb3b5a974f9" providerId="ADAL" clId="{F2BEC65F-1549-45B1-BA2C-85B81A0C8C64}" dt="2022-06-28T19:25:31.592" v="37" actId="26606"/>
          <ac:cxnSpMkLst>
            <pc:docMk/>
            <pc:sldMk cId="24364991" sldId="320"/>
            <ac:cxnSpMk id="25" creationId="{EBAD6A72-88E8-42F7-88B9-CAF744536BE4}"/>
          </ac:cxnSpMkLst>
        </pc:cxnChg>
        <pc:cxnChg chg="del">
          <ac:chgData name="Beth Loflin" userId="24ca3c8a-7d92-412e-80fe-beb3b5a974f9" providerId="ADAL" clId="{F2BEC65F-1549-45B1-BA2C-85B81A0C8C64}" dt="2022-06-28T19:25:31.592" v="37" actId="26606"/>
          <ac:cxnSpMkLst>
            <pc:docMk/>
            <pc:sldMk cId="24364991" sldId="320"/>
            <ac:cxnSpMk id="27" creationId="{C800968E-0A99-46C4-A9B2-6A63AC66F4B0}"/>
          </ac:cxnSpMkLst>
        </pc:cxnChg>
        <pc:cxnChg chg="del">
          <ac:chgData name="Beth Loflin" userId="24ca3c8a-7d92-412e-80fe-beb3b5a974f9" providerId="ADAL" clId="{F2BEC65F-1549-45B1-BA2C-85B81A0C8C64}" dt="2022-06-28T19:25:31.592" v="37" actId="26606"/>
          <ac:cxnSpMkLst>
            <pc:docMk/>
            <pc:sldMk cId="24364991" sldId="320"/>
            <ac:cxnSpMk id="29" creationId="{0627B73E-D784-4780-AA33-DCDFE7DA16ED}"/>
          </ac:cxnSpMkLst>
        </pc:cxnChg>
        <pc:cxnChg chg="del">
          <ac:chgData name="Beth Loflin" userId="24ca3c8a-7d92-412e-80fe-beb3b5a974f9" providerId="ADAL" clId="{F2BEC65F-1549-45B1-BA2C-85B81A0C8C64}" dt="2022-06-28T19:25:31.592" v="37" actId="26606"/>
          <ac:cxnSpMkLst>
            <pc:docMk/>
            <pc:sldMk cId="24364991" sldId="320"/>
            <ac:cxnSpMk id="31" creationId="{99FF1850-8D1E-4E84-BD9E-F2E906958502}"/>
          </ac:cxnSpMkLst>
        </pc:cxnChg>
      </pc:sldChg>
      <pc:sldChg chg="addSp delSp modSp mod setBg setClrOvrMap">
        <pc:chgData name="Beth Loflin" userId="24ca3c8a-7d92-412e-80fe-beb3b5a974f9" providerId="ADAL" clId="{F2BEC65F-1549-45B1-BA2C-85B81A0C8C64}" dt="2022-06-28T19:29:48.061" v="280" actId="122"/>
        <pc:sldMkLst>
          <pc:docMk/>
          <pc:sldMk cId="3013389116" sldId="323"/>
        </pc:sldMkLst>
        <pc:spChg chg="del">
          <ac:chgData name="Beth Loflin" userId="24ca3c8a-7d92-412e-80fe-beb3b5a974f9" providerId="ADAL" clId="{F2BEC65F-1549-45B1-BA2C-85B81A0C8C64}" dt="2022-06-28T19:29:05.587" v="227" actId="26606"/>
          <ac:spMkLst>
            <pc:docMk/>
            <pc:sldMk cId="3013389116" sldId="323"/>
            <ac:spMk id="7" creationId="{1B15ED52-F352-441B-82BF-E0EA34836D08}"/>
          </ac:spMkLst>
        </pc:spChg>
        <pc:spChg chg="mod">
          <ac:chgData name="Beth Loflin" userId="24ca3c8a-7d92-412e-80fe-beb3b5a974f9" providerId="ADAL" clId="{F2BEC65F-1549-45B1-BA2C-85B81A0C8C64}" dt="2022-06-28T19:29:48.061" v="280" actId="122"/>
          <ac:spMkLst>
            <pc:docMk/>
            <pc:sldMk cId="3013389116" sldId="323"/>
            <ac:spMk id="8" creationId="{04DB31E5-B621-A49D-B824-7DA17EF37897}"/>
          </ac:spMkLst>
        </pc:spChg>
        <pc:spChg chg="del">
          <ac:chgData name="Beth Loflin" userId="24ca3c8a-7d92-412e-80fe-beb3b5a974f9" providerId="ADAL" clId="{F2BEC65F-1549-45B1-BA2C-85B81A0C8C64}" dt="2022-06-28T19:29:05.587" v="227" actId="26606"/>
          <ac:spMkLst>
            <pc:docMk/>
            <pc:sldMk cId="3013389116" sldId="323"/>
            <ac:spMk id="9" creationId="{3B2E3793-BFE6-45A2-9B7B-E18844431C99}"/>
          </ac:spMkLst>
        </pc:spChg>
        <pc:spChg chg="del">
          <ac:chgData name="Beth Loflin" userId="24ca3c8a-7d92-412e-80fe-beb3b5a974f9" providerId="ADAL" clId="{F2BEC65F-1549-45B1-BA2C-85B81A0C8C64}" dt="2022-06-28T19:29:05.587" v="227" actId="26606"/>
          <ac:spMkLst>
            <pc:docMk/>
            <pc:sldMk cId="3013389116" sldId="323"/>
            <ac:spMk id="11" creationId="{BC4C4868-CB8F-4AF9-9CDB-8108F2C19B67}"/>
          </ac:spMkLst>
        </pc:spChg>
        <pc:spChg chg="del mod">
          <ac:chgData name="Beth Loflin" userId="24ca3c8a-7d92-412e-80fe-beb3b5a974f9" providerId="ADAL" clId="{F2BEC65F-1549-45B1-BA2C-85B81A0C8C64}" dt="2022-06-28T19:29:05.587" v="227" actId="26606"/>
          <ac:spMkLst>
            <pc:docMk/>
            <pc:sldMk cId="3013389116" sldId="323"/>
            <ac:spMk id="12" creationId="{14086948-A57C-1E13-E4C9-3D11E99315D6}"/>
          </ac:spMkLst>
        </pc:spChg>
        <pc:spChg chg="del">
          <ac:chgData name="Beth Loflin" userId="24ca3c8a-7d92-412e-80fe-beb3b5a974f9" providerId="ADAL" clId="{F2BEC65F-1549-45B1-BA2C-85B81A0C8C64}" dt="2022-06-28T19:29:05.587" v="227" actId="26606"/>
          <ac:spMkLst>
            <pc:docMk/>
            <pc:sldMk cId="3013389116" sldId="323"/>
            <ac:spMk id="13" creationId="{375E0459-6403-40CD-989D-56A4407CA12E}"/>
          </ac:spMkLst>
        </pc:spChg>
        <pc:spChg chg="del">
          <ac:chgData name="Beth Loflin" userId="24ca3c8a-7d92-412e-80fe-beb3b5a974f9" providerId="ADAL" clId="{F2BEC65F-1549-45B1-BA2C-85B81A0C8C64}" dt="2022-06-28T19:29:05.587" v="227" actId="26606"/>
          <ac:spMkLst>
            <pc:docMk/>
            <pc:sldMk cId="3013389116" sldId="323"/>
            <ac:spMk id="15" creationId="{53E5B1A8-3AC9-4BD1-9BBC-78CA94F2D1BA}"/>
          </ac:spMkLst>
        </pc:spChg>
        <pc:spChg chg="add">
          <ac:chgData name="Beth Loflin" userId="24ca3c8a-7d92-412e-80fe-beb3b5a974f9" providerId="ADAL" clId="{F2BEC65F-1549-45B1-BA2C-85B81A0C8C64}" dt="2022-06-28T19:29:05.587" v="227" actId="26606"/>
          <ac:spMkLst>
            <pc:docMk/>
            <pc:sldMk cId="3013389116" sldId="323"/>
            <ac:spMk id="22" creationId="{CF62D2A7-8207-488C-9F46-316BA81A16C8}"/>
          </ac:spMkLst>
        </pc:spChg>
        <pc:graphicFrameChg chg="add mod">
          <ac:chgData name="Beth Loflin" userId="24ca3c8a-7d92-412e-80fe-beb3b5a974f9" providerId="ADAL" clId="{F2BEC65F-1549-45B1-BA2C-85B81A0C8C64}" dt="2022-06-28T19:29:44.143" v="279" actId="478"/>
          <ac:graphicFrameMkLst>
            <pc:docMk/>
            <pc:sldMk cId="3013389116" sldId="323"/>
            <ac:graphicFrameMk id="17" creationId="{20CFA200-6E9B-985F-CB12-7D82F5B5FD2B}"/>
          </ac:graphicFrameMkLst>
        </pc:graphicFrameChg>
        <pc:picChg chg="add">
          <ac:chgData name="Beth Loflin" userId="24ca3c8a-7d92-412e-80fe-beb3b5a974f9" providerId="ADAL" clId="{F2BEC65F-1549-45B1-BA2C-85B81A0C8C64}" dt="2022-06-28T19:29:05.587" v="227" actId="26606"/>
          <ac:picMkLst>
            <pc:docMk/>
            <pc:sldMk cId="3013389116" sldId="323"/>
            <ac:picMk id="18" creationId="{BDBAAE8B-5223-2698-21DC-E3C3B77DD099}"/>
          </ac:picMkLst>
        </pc:picChg>
      </pc:sldChg>
      <pc:sldChg chg="del">
        <pc:chgData name="Beth Loflin" userId="24ca3c8a-7d92-412e-80fe-beb3b5a974f9" providerId="ADAL" clId="{F2BEC65F-1549-45B1-BA2C-85B81A0C8C64}" dt="2022-06-28T19:29:55.698" v="281" actId="47"/>
        <pc:sldMkLst>
          <pc:docMk/>
          <pc:sldMk cId="3172385695" sldId="325"/>
        </pc:sldMkLst>
      </pc:sldChg>
      <pc:sldChg chg="modSp mod">
        <pc:chgData name="Beth Loflin" userId="24ca3c8a-7d92-412e-80fe-beb3b5a974f9" providerId="ADAL" clId="{F2BEC65F-1549-45B1-BA2C-85B81A0C8C64}" dt="2022-07-05T20:36:03.912" v="498" actId="6549"/>
        <pc:sldMkLst>
          <pc:docMk/>
          <pc:sldMk cId="2617194786" sldId="327"/>
        </pc:sldMkLst>
        <pc:spChg chg="mod">
          <ac:chgData name="Beth Loflin" userId="24ca3c8a-7d92-412e-80fe-beb3b5a974f9" providerId="ADAL" clId="{F2BEC65F-1549-45B1-BA2C-85B81A0C8C64}" dt="2022-07-05T20:36:03.912" v="498" actId="6549"/>
          <ac:spMkLst>
            <pc:docMk/>
            <pc:sldMk cId="2617194786" sldId="327"/>
            <ac:spMk id="10" creationId="{92B6921A-59C4-3862-4891-AA36E3C71F16}"/>
          </ac:spMkLst>
        </pc:spChg>
      </pc:sldChg>
      <pc:sldChg chg="addSp delSp modSp mod">
        <pc:chgData name="Beth Loflin" userId="24ca3c8a-7d92-412e-80fe-beb3b5a974f9" providerId="ADAL" clId="{F2BEC65F-1549-45B1-BA2C-85B81A0C8C64}" dt="2022-06-29T13:46:59.208" v="362" actId="1076"/>
        <pc:sldMkLst>
          <pc:docMk/>
          <pc:sldMk cId="2009775355" sldId="330"/>
        </pc:sldMkLst>
        <pc:picChg chg="add del">
          <ac:chgData name="Beth Loflin" userId="24ca3c8a-7d92-412e-80fe-beb3b5a974f9" providerId="ADAL" clId="{F2BEC65F-1549-45B1-BA2C-85B81A0C8C64}" dt="2022-06-29T13:46:46.885" v="360" actId="478"/>
          <ac:picMkLst>
            <pc:docMk/>
            <pc:sldMk cId="2009775355" sldId="330"/>
            <ac:picMk id="3" creationId="{96CE1D03-4D44-4AB8-530E-707F5F523DE8}"/>
          </ac:picMkLst>
        </pc:picChg>
        <pc:picChg chg="add mod">
          <ac:chgData name="Beth Loflin" userId="24ca3c8a-7d92-412e-80fe-beb3b5a974f9" providerId="ADAL" clId="{F2BEC65F-1549-45B1-BA2C-85B81A0C8C64}" dt="2022-06-29T13:46:59.208" v="362" actId="1076"/>
          <ac:picMkLst>
            <pc:docMk/>
            <pc:sldMk cId="2009775355" sldId="330"/>
            <ac:picMk id="5" creationId="{D39533D4-8E49-EF1A-B50F-B0580C8896F6}"/>
          </ac:picMkLst>
        </pc:picChg>
        <pc:picChg chg="del">
          <ac:chgData name="Beth Loflin" userId="24ca3c8a-7d92-412e-80fe-beb3b5a974f9" providerId="ADAL" clId="{F2BEC65F-1549-45B1-BA2C-85B81A0C8C64}" dt="2022-06-29T13:46:22.435" v="358" actId="478"/>
          <ac:picMkLst>
            <pc:docMk/>
            <pc:sldMk cId="2009775355" sldId="330"/>
            <ac:picMk id="6" creationId="{1AE5BF3B-292F-EC15-915E-2968B0F36F1B}"/>
          </ac:picMkLst>
        </pc:picChg>
      </pc:sldChg>
      <pc:sldChg chg="addSp delSp modSp mod">
        <pc:chgData name="Beth Loflin" userId="24ca3c8a-7d92-412e-80fe-beb3b5a974f9" providerId="ADAL" clId="{F2BEC65F-1549-45B1-BA2C-85B81A0C8C64}" dt="2022-06-28T19:35:46.016" v="357" actId="1076"/>
        <pc:sldMkLst>
          <pc:docMk/>
          <pc:sldMk cId="1443119381" sldId="332"/>
        </pc:sldMkLst>
        <pc:picChg chg="add mod">
          <ac:chgData name="Beth Loflin" userId="24ca3c8a-7d92-412e-80fe-beb3b5a974f9" providerId="ADAL" clId="{F2BEC65F-1549-45B1-BA2C-85B81A0C8C64}" dt="2022-06-28T19:35:46.016" v="357" actId="1076"/>
          <ac:picMkLst>
            <pc:docMk/>
            <pc:sldMk cId="1443119381" sldId="332"/>
            <ac:picMk id="3" creationId="{39F36E1C-3BF8-F9B9-0FBB-B128024EDEFA}"/>
          </ac:picMkLst>
        </pc:picChg>
        <pc:picChg chg="del">
          <ac:chgData name="Beth Loflin" userId="24ca3c8a-7d92-412e-80fe-beb3b5a974f9" providerId="ADAL" clId="{F2BEC65F-1549-45B1-BA2C-85B81A0C8C64}" dt="2022-06-28T19:35:39.087" v="353" actId="478"/>
          <ac:picMkLst>
            <pc:docMk/>
            <pc:sldMk cId="1443119381" sldId="332"/>
            <ac:picMk id="10" creationId="{B1F1D139-FE0A-E843-9646-BE78D047F782}"/>
          </ac:picMkLst>
        </pc:picChg>
      </pc:sldChg>
      <pc:sldChg chg="addSp delSp modSp mod">
        <pc:chgData name="Beth Loflin" userId="24ca3c8a-7d92-412e-80fe-beb3b5a974f9" providerId="ADAL" clId="{F2BEC65F-1549-45B1-BA2C-85B81A0C8C64}" dt="2022-06-28T19:33:43.807" v="352" actId="1076"/>
        <pc:sldMkLst>
          <pc:docMk/>
          <pc:sldMk cId="2561583809" sldId="333"/>
        </pc:sldMkLst>
        <pc:picChg chg="del">
          <ac:chgData name="Beth Loflin" userId="24ca3c8a-7d92-412e-80fe-beb3b5a974f9" providerId="ADAL" clId="{F2BEC65F-1549-45B1-BA2C-85B81A0C8C64}" dt="2022-06-28T19:33:37.961" v="350" actId="478"/>
          <ac:picMkLst>
            <pc:docMk/>
            <pc:sldMk cId="2561583809" sldId="333"/>
            <ac:picMk id="3" creationId="{5AF16763-1BEB-B16F-46CB-D472A6930ACC}"/>
          </ac:picMkLst>
        </pc:picChg>
        <pc:picChg chg="add mod">
          <ac:chgData name="Beth Loflin" userId="24ca3c8a-7d92-412e-80fe-beb3b5a974f9" providerId="ADAL" clId="{F2BEC65F-1549-45B1-BA2C-85B81A0C8C64}" dt="2022-06-28T19:33:43.807" v="352" actId="1076"/>
          <ac:picMkLst>
            <pc:docMk/>
            <pc:sldMk cId="2561583809" sldId="333"/>
            <ac:picMk id="4" creationId="{84DC0ACA-EB1F-C982-D2D7-5EAFE8B4CF37}"/>
          </ac:picMkLst>
        </pc:picChg>
      </pc:sldChg>
      <pc:sldChg chg="addSp delSp modSp mod setBg">
        <pc:chgData name="Beth Loflin" userId="24ca3c8a-7d92-412e-80fe-beb3b5a974f9" providerId="ADAL" clId="{F2BEC65F-1549-45B1-BA2C-85B81A0C8C64}" dt="2022-06-29T13:47:48.532" v="375" actId="1076"/>
        <pc:sldMkLst>
          <pc:docMk/>
          <pc:sldMk cId="3935837999" sldId="336"/>
        </pc:sldMkLst>
        <pc:spChg chg="mod">
          <ac:chgData name="Beth Loflin" userId="24ca3c8a-7d92-412e-80fe-beb3b5a974f9" providerId="ADAL" clId="{F2BEC65F-1549-45B1-BA2C-85B81A0C8C64}" dt="2022-06-29T13:47:48.532" v="375" actId="1076"/>
          <ac:spMkLst>
            <pc:docMk/>
            <pc:sldMk cId="3935837999" sldId="336"/>
            <ac:spMk id="6" creationId="{5454620B-6BD0-37BF-E8E0-1CCC08BCA095}"/>
          </ac:spMkLst>
        </pc:spChg>
        <pc:spChg chg="add">
          <ac:chgData name="Beth Loflin" userId="24ca3c8a-7d92-412e-80fe-beb3b5a974f9" providerId="ADAL" clId="{F2BEC65F-1549-45B1-BA2C-85B81A0C8C64}" dt="2022-06-29T13:47:39.505" v="370" actId="26606"/>
          <ac:spMkLst>
            <pc:docMk/>
            <pc:sldMk cId="3935837999" sldId="336"/>
            <ac:spMk id="11" creationId="{A8384FB5-9ADC-4DDC-881B-597D56F5B15D}"/>
          </ac:spMkLst>
        </pc:spChg>
        <pc:spChg chg="add">
          <ac:chgData name="Beth Loflin" userId="24ca3c8a-7d92-412e-80fe-beb3b5a974f9" providerId="ADAL" clId="{F2BEC65F-1549-45B1-BA2C-85B81A0C8C64}" dt="2022-06-29T13:47:39.505" v="370" actId="26606"/>
          <ac:spMkLst>
            <pc:docMk/>
            <pc:sldMk cId="3935837999" sldId="336"/>
            <ac:spMk id="13" creationId="{91E5A9A7-95C6-4F4F-B00E-C82E07FE62EF}"/>
          </ac:spMkLst>
        </pc:spChg>
        <pc:spChg chg="add">
          <ac:chgData name="Beth Loflin" userId="24ca3c8a-7d92-412e-80fe-beb3b5a974f9" providerId="ADAL" clId="{F2BEC65F-1549-45B1-BA2C-85B81A0C8C64}" dt="2022-06-29T13:47:39.505" v="370" actId="26606"/>
          <ac:spMkLst>
            <pc:docMk/>
            <pc:sldMk cId="3935837999" sldId="336"/>
            <ac:spMk id="15" creationId="{D07DD2DE-F619-49DD-B5E7-03A290FF4ED1}"/>
          </ac:spMkLst>
        </pc:spChg>
        <pc:spChg chg="add">
          <ac:chgData name="Beth Loflin" userId="24ca3c8a-7d92-412e-80fe-beb3b5a974f9" providerId="ADAL" clId="{F2BEC65F-1549-45B1-BA2C-85B81A0C8C64}" dt="2022-06-29T13:47:39.505" v="370" actId="26606"/>
          <ac:spMkLst>
            <pc:docMk/>
            <pc:sldMk cId="3935837999" sldId="336"/>
            <ac:spMk id="17" creationId="{85149191-5F60-4A28-AAFF-039F96B0F3EC}"/>
          </ac:spMkLst>
        </pc:spChg>
        <pc:spChg chg="add">
          <ac:chgData name="Beth Loflin" userId="24ca3c8a-7d92-412e-80fe-beb3b5a974f9" providerId="ADAL" clId="{F2BEC65F-1549-45B1-BA2C-85B81A0C8C64}" dt="2022-06-29T13:47:39.505" v="370" actId="26606"/>
          <ac:spMkLst>
            <pc:docMk/>
            <pc:sldMk cId="3935837999" sldId="336"/>
            <ac:spMk id="19" creationId="{F8260ED5-17F7-4158-B241-D51DD4CF1B7E}"/>
          </ac:spMkLst>
        </pc:spChg>
        <pc:picChg chg="add mod">
          <ac:chgData name="Beth Loflin" userId="24ca3c8a-7d92-412e-80fe-beb3b5a974f9" providerId="ADAL" clId="{F2BEC65F-1549-45B1-BA2C-85B81A0C8C64}" dt="2022-06-29T13:47:42.672" v="372" actId="27614"/>
          <ac:picMkLst>
            <pc:docMk/>
            <pc:sldMk cId="3935837999" sldId="336"/>
            <ac:picMk id="3" creationId="{A98B4930-5966-333D-C4A7-DCBD77DDB908}"/>
          </ac:picMkLst>
        </pc:picChg>
        <pc:picChg chg="del">
          <ac:chgData name="Beth Loflin" userId="24ca3c8a-7d92-412e-80fe-beb3b5a974f9" providerId="ADAL" clId="{F2BEC65F-1549-45B1-BA2C-85B81A0C8C64}" dt="2022-06-29T13:47:04.568" v="363" actId="478"/>
          <ac:picMkLst>
            <pc:docMk/>
            <pc:sldMk cId="3935837999" sldId="336"/>
            <ac:picMk id="4" creationId="{C21A44DE-20AB-2833-88DD-72D1A705417A}"/>
          </ac:picMkLst>
        </pc:picChg>
      </pc:sldChg>
      <pc:sldChg chg="addSp delSp modSp mod setBg">
        <pc:chgData name="Beth Loflin" userId="24ca3c8a-7d92-412e-80fe-beb3b5a974f9" providerId="ADAL" clId="{F2BEC65F-1549-45B1-BA2C-85B81A0C8C64}" dt="2022-06-29T13:48:25.588" v="382" actId="962"/>
        <pc:sldMkLst>
          <pc:docMk/>
          <pc:sldMk cId="1347531417" sldId="337"/>
        </pc:sldMkLst>
        <pc:spChg chg="mod">
          <ac:chgData name="Beth Loflin" userId="24ca3c8a-7d92-412e-80fe-beb3b5a974f9" providerId="ADAL" clId="{F2BEC65F-1549-45B1-BA2C-85B81A0C8C64}" dt="2022-06-29T13:48:25.588" v="382" actId="962"/>
          <ac:spMkLst>
            <pc:docMk/>
            <pc:sldMk cId="1347531417" sldId="337"/>
            <ac:spMk id="6" creationId="{5454620B-6BD0-37BF-E8E0-1CCC08BCA095}"/>
          </ac:spMkLst>
        </pc:spChg>
        <pc:spChg chg="add">
          <ac:chgData name="Beth Loflin" userId="24ca3c8a-7d92-412e-80fe-beb3b5a974f9" providerId="ADAL" clId="{F2BEC65F-1549-45B1-BA2C-85B81A0C8C64}" dt="2022-06-29T13:48:21.394" v="379" actId="26606"/>
          <ac:spMkLst>
            <pc:docMk/>
            <pc:sldMk cId="1347531417" sldId="337"/>
            <ac:spMk id="11" creationId="{A8384FB5-9ADC-4DDC-881B-597D56F5B15D}"/>
          </ac:spMkLst>
        </pc:spChg>
        <pc:spChg chg="add">
          <ac:chgData name="Beth Loflin" userId="24ca3c8a-7d92-412e-80fe-beb3b5a974f9" providerId="ADAL" clId="{F2BEC65F-1549-45B1-BA2C-85B81A0C8C64}" dt="2022-06-29T13:48:21.394" v="379" actId="26606"/>
          <ac:spMkLst>
            <pc:docMk/>
            <pc:sldMk cId="1347531417" sldId="337"/>
            <ac:spMk id="13" creationId="{91E5A9A7-95C6-4F4F-B00E-C82E07FE62EF}"/>
          </ac:spMkLst>
        </pc:spChg>
        <pc:spChg chg="add">
          <ac:chgData name="Beth Loflin" userId="24ca3c8a-7d92-412e-80fe-beb3b5a974f9" providerId="ADAL" clId="{F2BEC65F-1549-45B1-BA2C-85B81A0C8C64}" dt="2022-06-29T13:48:21.394" v="379" actId="26606"/>
          <ac:spMkLst>
            <pc:docMk/>
            <pc:sldMk cId="1347531417" sldId="337"/>
            <ac:spMk id="15" creationId="{D07DD2DE-F619-49DD-B5E7-03A290FF4ED1}"/>
          </ac:spMkLst>
        </pc:spChg>
        <pc:spChg chg="add">
          <ac:chgData name="Beth Loflin" userId="24ca3c8a-7d92-412e-80fe-beb3b5a974f9" providerId="ADAL" clId="{F2BEC65F-1549-45B1-BA2C-85B81A0C8C64}" dt="2022-06-29T13:48:21.394" v="379" actId="26606"/>
          <ac:spMkLst>
            <pc:docMk/>
            <pc:sldMk cId="1347531417" sldId="337"/>
            <ac:spMk id="17" creationId="{85149191-5F60-4A28-AAFF-039F96B0F3EC}"/>
          </ac:spMkLst>
        </pc:spChg>
        <pc:spChg chg="add">
          <ac:chgData name="Beth Loflin" userId="24ca3c8a-7d92-412e-80fe-beb3b5a974f9" providerId="ADAL" clId="{F2BEC65F-1549-45B1-BA2C-85B81A0C8C64}" dt="2022-06-29T13:48:21.394" v="379" actId="26606"/>
          <ac:spMkLst>
            <pc:docMk/>
            <pc:sldMk cId="1347531417" sldId="337"/>
            <ac:spMk id="19" creationId="{F8260ED5-17F7-4158-B241-D51DD4CF1B7E}"/>
          </ac:spMkLst>
        </pc:spChg>
        <pc:picChg chg="del">
          <ac:chgData name="Beth Loflin" userId="24ca3c8a-7d92-412e-80fe-beb3b5a974f9" providerId="ADAL" clId="{F2BEC65F-1549-45B1-BA2C-85B81A0C8C64}" dt="2022-06-29T13:48:01.079" v="376" actId="478"/>
          <ac:picMkLst>
            <pc:docMk/>
            <pc:sldMk cId="1347531417" sldId="337"/>
            <ac:picMk id="3" creationId="{8785F411-36AF-F8BE-777C-1499492363A9}"/>
          </ac:picMkLst>
        </pc:picChg>
        <pc:picChg chg="add mod">
          <ac:chgData name="Beth Loflin" userId="24ca3c8a-7d92-412e-80fe-beb3b5a974f9" providerId="ADAL" clId="{F2BEC65F-1549-45B1-BA2C-85B81A0C8C64}" dt="2022-06-29T13:48:25.588" v="381" actId="27614"/>
          <ac:picMkLst>
            <pc:docMk/>
            <pc:sldMk cId="1347531417" sldId="337"/>
            <ac:picMk id="4" creationId="{3AE09E38-4F6F-6047-539A-E51DEF1596D4}"/>
          </ac:picMkLst>
        </pc:picChg>
      </pc:sldChg>
      <pc:sldChg chg="modSp">
        <pc:chgData name="Beth Loflin" userId="24ca3c8a-7d92-412e-80fe-beb3b5a974f9" providerId="ADAL" clId="{F2BEC65F-1549-45B1-BA2C-85B81A0C8C64}" dt="2022-06-29T13:51:24.673" v="386" actId="14826"/>
        <pc:sldMkLst>
          <pc:docMk/>
          <pc:sldMk cId="2446041776" sldId="415"/>
        </pc:sldMkLst>
        <pc:picChg chg="mod">
          <ac:chgData name="Beth Loflin" userId="24ca3c8a-7d92-412e-80fe-beb3b5a974f9" providerId="ADAL" clId="{F2BEC65F-1549-45B1-BA2C-85B81A0C8C64}" dt="2022-06-29T13:50:13.344" v="383" actId="14826"/>
          <ac:picMkLst>
            <pc:docMk/>
            <pc:sldMk cId="2446041776" sldId="415"/>
            <ac:picMk id="13" creationId="{90C7B3B2-3957-736C-CD9E-4B0C9F0BD988}"/>
          </ac:picMkLst>
        </pc:picChg>
        <pc:picChg chg="mod">
          <ac:chgData name="Beth Loflin" userId="24ca3c8a-7d92-412e-80fe-beb3b5a974f9" providerId="ADAL" clId="{F2BEC65F-1549-45B1-BA2C-85B81A0C8C64}" dt="2022-06-29T13:50:38.881" v="384" actId="14826"/>
          <ac:picMkLst>
            <pc:docMk/>
            <pc:sldMk cId="2446041776" sldId="415"/>
            <ac:picMk id="15" creationId="{B1471E85-0A97-8C5A-8C68-DF9A29DB141A}"/>
          </ac:picMkLst>
        </pc:picChg>
        <pc:picChg chg="mod">
          <ac:chgData name="Beth Loflin" userId="24ca3c8a-7d92-412e-80fe-beb3b5a974f9" providerId="ADAL" clId="{F2BEC65F-1549-45B1-BA2C-85B81A0C8C64}" dt="2022-06-29T13:51:24.673" v="386" actId="14826"/>
          <ac:picMkLst>
            <pc:docMk/>
            <pc:sldMk cId="2446041776" sldId="415"/>
            <ac:picMk id="17" creationId="{2B03F356-C220-A972-1219-57E4541C1E9A}"/>
          </ac:picMkLst>
        </pc:picChg>
        <pc:picChg chg="mod">
          <ac:chgData name="Beth Loflin" userId="24ca3c8a-7d92-412e-80fe-beb3b5a974f9" providerId="ADAL" clId="{F2BEC65F-1549-45B1-BA2C-85B81A0C8C64}" dt="2022-06-29T13:50:56.423" v="385" actId="14826"/>
          <ac:picMkLst>
            <pc:docMk/>
            <pc:sldMk cId="2446041776" sldId="415"/>
            <ac:picMk id="21" creationId="{981C3E37-0635-ADBD-D4AF-3B4287A1E10C}"/>
          </ac:picMkLst>
        </pc:picChg>
      </pc:sldChg>
      <pc:sldChg chg="modSp">
        <pc:chgData name="Beth Loflin" userId="24ca3c8a-7d92-412e-80fe-beb3b5a974f9" providerId="ADAL" clId="{F2BEC65F-1549-45B1-BA2C-85B81A0C8C64}" dt="2022-06-29T13:54:12.660" v="390" actId="14826"/>
        <pc:sldMkLst>
          <pc:docMk/>
          <pc:sldMk cId="444034187" sldId="422"/>
        </pc:sldMkLst>
        <pc:picChg chg="mod">
          <ac:chgData name="Beth Loflin" userId="24ca3c8a-7d92-412e-80fe-beb3b5a974f9" providerId="ADAL" clId="{F2BEC65F-1549-45B1-BA2C-85B81A0C8C64}" dt="2022-06-29T13:54:12.660" v="390" actId="14826"/>
          <ac:picMkLst>
            <pc:docMk/>
            <pc:sldMk cId="444034187" sldId="422"/>
            <ac:picMk id="3" creationId="{84774FE7-DE24-E450-74D3-0ADE6B6B3A9A}"/>
          </ac:picMkLst>
        </pc:picChg>
        <pc:picChg chg="mod">
          <ac:chgData name="Beth Loflin" userId="24ca3c8a-7d92-412e-80fe-beb3b5a974f9" providerId="ADAL" clId="{F2BEC65F-1549-45B1-BA2C-85B81A0C8C64}" dt="2022-06-29T13:53:36.125" v="389" actId="14826"/>
          <ac:picMkLst>
            <pc:docMk/>
            <pc:sldMk cId="444034187" sldId="422"/>
            <ac:picMk id="4" creationId="{7C32FFB5-5C43-7397-43EA-D2A2EDFF6A46}"/>
          </ac:picMkLst>
        </pc:picChg>
        <pc:picChg chg="mod">
          <ac:chgData name="Beth Loflin" userId="24ca3c8a-7d92-412e-80fe-beb3b5a974f9" providerId="ADAL" clId="{F2BEC65F-1549-45B1-BA2C-85B81A0C8C64}" dt="2022-06-29T13:51:53.425" v="387" actId="14826"/>
          <ac:picMkLst>
            <pc:docMk/>
            <pc:sldMk cId="444034187" sldId="422"/>
            <ac:picMk id="6" creationId="{97ADFA14-A1EF-2574-649D-3680E9618C2F}"/>
          </ac:picMkLst>
        </pc:picChg>
        <pc:picChg chg="mod">
          <ac:chgData name="Beth Loflin" userId="24ca3c8a-7d92-412e-80fe-beb3b5a974f9" providerId="ADAL" clId="{F2BEC65F-1549-45B1-BA2C-85B81A0C8C64}" dt="2022-06-29T13:53:00.328" v="388" actId="14826"/>
          <ac:picMkLst>
            <pc:docMk/>
            <pc:sldMk cId="444034187" sldId="422"/>
            <ac:picMk id="9" creationId="{7832D5BB-21EB-1E91-C16E-048FBB1EFC25}"/>
          </ac:picMkLst>
        </pc:picChg>
      </pc:sldChg>
      <pc:sldChg chg="addSp delSp modSp mod setBg setClrOvrMap">
        <pc:chgData name="Beth Loflin" userId="24ca3c8a-7d92-412e-80fe-beb3b5a974f9" providerId="ADAL" clId="{F2BEC65F-1549-45B1-BA2C-85B81A0C8C64}" dt="2022-06-28T19:32:38.312" v="349" actId="20577"/>
        <pc:sldMkLst>
          <pc:docMk/>
          <pc:sldMk cId="3219871452" sldId="442"/>
        </pc:sldMkLst>
        <pc:spChg chg="mod ord">
          <ac:chgData name="Beth Loflin" userId="24ca3c8a-7d92-412e-80fe-beb3b5a974f9" providerId="ADAL" clId="{F2BEC65F-1549-45B1-BA2C-85B81A0C8C64}" dt="2022-06-28T19:32:38.312" v="349" actId="20577"/>
          <ac:spMkLst>
            <pc:docMk/>
            <pc:sldMk cId="3219871452" sldId="442"/>
            <ac:spMk id="2" creationId="{97ED06A9-A608-4E6B-A475-601FF3F7AED1}"/>
          </ac:spMkLst>
        </pc:spChg>
        <pc:spChg chg="mod ord">
          <ac:chgData name="Beth Loflin" userId="24ca3c8a-7d92-412e-80fe-beb3b5a974f9" providerId="ADAL" clId="{F2BEC65F-1549-45B1-BA2C-85B81A0C8C64}" dt="2022-06-28T19:32:27.664" v="338" actId="26606"/>
          <ac:spMkLst>
            <pc:docMk/>
            <pc:sldMk cId="3219871452" sldId="442"/>
            <ac:spMk id="3" creationId="{FB03B407-9644-441B-A3A9-F03AAC8A9763}"/>
          </ac:spMkLst>
        </pc:spChg>
        <pc:spChg chg="mod">
          <ac:chgData name="Beth Loflin" userId="24ca3c8a-7d92-412e-80fe-beb3b5a974f9" providerId="ADAL" clId="{F2BEC65F-1549-45B1-BA2C-85B81A0C8C64}" dt="2022-06-28T19:32:27.664" v="338" actId="26606"/>
          <ac:spMkLst>
            <pc:docMk/>
            <pc:sldMk cId="3219871452" sldId="442"/>
            <ac:spMk id="4" creationId="{3EC5879C-77DE-4B8D-B41A-DDCDDFAD9ADB}"/>
          </ac:spMkLst>
        </pc:spChg>
        <pc:spChg chg="add">
          <ac:chgData name="Beth Loflin" userId="24ca3c8a-7d92-412e-80fe-beb3b5a974f9" providerId="ADAL" clId="{F2BEC65F-1549-45B1-BA2C-85B81A0C8C64}" dt="2022-06-28T19:32:27.664" v="338" actId="26606"/>
          <ac:spMkLst>
            <pc:docMk/>
            <pc:sldMk cId="3219871452" sldId="442"/>
            <ac:spMk id="36" creationId="{B497CCB5-5FC2-473C-AFCC-2430CEF1DF71}"/>
          </ac:spMkLst>
        </pc:spChg>
        <pc:spChg chg="add">
          <ac:chgData name="Beth Loflin" userId="24ca3c8a-7d92-412e-80fe-beb3b5a974f9" providerId="ADAL" clId="{F2BEC65F-1549-45B1-BA2C-85B81A0C8C64}" dt="2022-06-28T19:32:27.664" v="338" actId="26606"/>
          <ac:spMkLst>
            <pc:docMk/>
            <pc:sldMk cId="3219871452" sldId="442"/>
            <ac:spMk id="38" creationId="{599C8C75-BFDF-44E7-A028-EEB5EDD58817}"/>
          </ac:spMkLst>
        </pc:spChg>
        <pc:picChg chg="add del mod">
          <ac:chgData name="Beth Loflin" userId="24ca3c8a-7d92-412e-80fe-beb3b5a974f9" providerId="ADAL" clId="{F2BEC65F-1549-45B1-BA2C-85B81A0C8C64}" dt="2022-06-28T19:32:27.664" v="338" actId="26606"/>
          <ac:picMkLst>
            <pc:docMk/>
            <pc:sldMk cId="3219871452" sldId="442"/>
            <ac:picMk id="13" creationId="{90C7B3B2-3957-736C-CD9E-4B0C9F0BD988}"/>
          </ac:picMkLst>
        </pc:picChg>
        <pc:picChg chg="mod ord">
          <ac:chgData name="Beth Loflin" userId="24ca3c8a-7d92-412e-80fe-beb3b5a974f9" providerId="ADAL" clId="{F2BEC65F-1549-45B1-BA2C-85B81A0C8C64}" dt="2022-06-28T19:32:27.664" v="338" actId="26606"/>
          <ac:picMkLst>
            <pc:docMk/>
            <pc:sldMk cId="3219871452" sldId="442"/>
            <ac:picMk id="15" creationId="{B1471E85-0A97-8C5A-8C68-DF9A29DB141A}"/>
          </ac:picMkLst>
        </pc:picChg>
        <pc:picChg chg="mod">
          <ac:chgData name="Beth Loflin" userId="24ca3c8a-7d92-412e-80fe-beb3b5a974f9" providerId="ADAL" clId="{F2BEC65F-1549-45B1-BA2C-85B81A0C8C64}" dt="2022-06-28T19:32:27.664" v="338" actId="26606"/>
          <ac:picMkLst>
            <pc:docMk/>
            <pc:sldMk cId="3219871452" sldId="442"/>
            <ac:picMk id="17" creationId="{2B03F356-C220-A972-1219-57E4541C1E9A}"/>
          </ac:picMkLst>
        </pc:picChg>
        <pc:picChg chg="add del mod ord">
          <ac:chgData name="Beth Loflin" userId="24ca3c8a-7d92-412e-80fe-beb3b5a974f9" providerId="ADAL" clId="{F2BEC65F-1549-45B1-BA2C-85B81A0C8C64}" dt="2022-06-28T19:32:27.664" v="338" actId="26606"/>
          <ac:picMkLst>
            <pc:docMk/>
            <pc:sldMk cId="3219871452" sldId="442"/>
            <ac:picMk id="21" creationId="{981C3E37-0635-ADBD-D4AF-3B4287A1E10C}"/>
          </ac:picMkLst>
        </pc:picChg>
        <pc:cxnChg chg="del">
          <ac:chgData name="Beth Loflin" userId="24ca3c8a-7d92-412e-80fe-beb3b5a974f9" providerId="ADAL" clId="{F2BEC65F-1549-45B1-BA2C-85B81A0C8C64}" dt="2022-06-28T19:32:27.664" v="338" actId="26606"/>
          <ac:cxnSpMkLst>
            <pc:docMk/>
            <pc:sldMk cId="3219871452" sldId="442"/>
            <ac:cxnSpMk id="25" creationId="{EBAD6A72-88E8-42F7-88B9-CAF744536BE4}"/>
          </ac:cxnSpMkLst>
        </pc:cxnChg>
        <pc:cxnChg chg="del">
          <ac:chgData name="Beth Loflin" userId="24ca3c8a-7d92-412e-80fe-beb3b5a974f9" providerId="ADAL" clId="{F2BEC65F-1549-45B1-BA2C-85B81A0C8C64}" dt="2022-06-28T19:32:27.664" v="338" actId="26606"/>
          <ac:cxnSpMkLst>
            <pc:docMk/>
            <pc:sldMk cId="3219871452" sldId="442"/>
            <ac:cxnSpMk id="27" creationId="{C800968E-0A99-46C4-A9B2-6A63AC66F4B0}"/>
          </ac:cxnSpMkLst>
        </pc:cxnChg>
        <pc:cxnChg chg="del">
          <ac:chgData name="Beth Loflin" userId="24ca3c8a-7d92-412e-80fe-beb3b5a974f9" providerId="ADAL" clId="{F2BEC65F-1549-45B1-BA2C-85B81A0C8C64}" dt="2022-06-28T19:32:27.664" v="338" actId="26606"/>
          <ac:cxnSpMkLst>
            <pc:docMk/>
            <pc:sldMk cId="3219871452" sldId="442"/>
            <ac:cxnSpMk id="29" creationId="{0627B73E-D784-4780-AA33-DCDFE7DA16ED}"/>
          </ac:cxnSpMkLst>
        </pc:cxnChg>
        <pc:cxnChg chg="del">
          <ac:chgData name="Beth Loflin" userId="24ca3c8a-7d92-412e-80fe-beb3b5a974f9" providerId="ADAL" clId="{F2BEC65F-1549-45B1-BA2C-85B81A0C8C64}" dt="2022-06-28T19:32:27.664" v="338" actId="26606"/>
          <ac:cxnSpMkLst>
            <pc:docMk/>
            <pc:sldMk cId="3219871452" sldId="442"/>
            <ac:cxnSpMk id="31" creationId="{99FF1850-8D1E-4E84-BD9E-F2E906958502}"/>
          </ac:cxnSpMkLst>
        </pc:cxnChg>
      </pc:sldChg>
      <pc:sldChg chg="addSp delSp modSp mod">
        <pc:chgData name="Beth Loflin" userId="24ca3c8a-7d92-412e-80fe-beb3b5a974f9" providerId="ADAL" clId="{F2BEC65F-1549-45B1-BA2C-85B81A0C8C64}" dt="2022-06-29T14:02:39.870" v="451" actId="26606"/>
        <pc:sldMkLst>
          <pc:docMk/>
          <pc:sldMk cId="2638778993" sldId="445"/>
        </pc:sldMkLst>
        <pc:spChg chg="mod">
          <ac:chgData name="Beth Loflin" userId="24ca3c8a-7d92-412e-80fe-beb3b5a974f9" providerId="ADAL" clId="{F2BEC65F-1549-45B1-BA2C-85B81A0C8C64}" dt="2022-06-29T14:02:39.870" v="451" actId="26606"/>
          <ac:spMkLst>
            <pc:docMk/>
            <pc:sldMk cId="2638778993" sldId="445"/>
            <ac:spMk id="2" creationId="{8112EFA5-AE49-1713-AF14-EF83E1DC5C38}"/>
          </ac:spMkLst>
        </pc:spChg>
        <pc:spChg chg="mod ord">
          <ac:chgData name="Beth Loflin" userId="24ca3c8a-7d92-412e-80fe-beb3b5a974f9" providerId="ADAL" clId="{F2BEC65F-1549-45B1-BA2C-85B81A0C8C64}" dt="2022-06-29T14:02:39.870" v="451" actId="26606"/>
          <ac:spMkLst>
            <pc:docMk/>
            <pc:sldMk cId="2638778993" sldId="445"/>
            <ac:spMk id="3" creationId="{B17CA25D-F532-675C-142B-2DB4C78F9CDE}"/>
          </ac:spMkLst>
        </pc:spChg>
        <pc:spChg chg="del">
          <ac:chgData name="Beth Loflin" userId="24ca3c8a-7d92-412e-80fe-beb3b5a974f9" providerId="ADAL" clId="{F2BEC65F-1549-45B1-BA2C-85B81A0C8C64}" dt="2022-06-29T14:02:39.870" v="451" actId="26606"/>
          <ac:spMkLst>
            <pc:docMk/>
            <pc:sldMk cId="2638778993" sldId="445"/>
            <ac:spMk id="8" creationId="{0E30439A-8A5B-46EC-8283-9B6B031D40D0}"/>
          </ac:spMkLst>
        </pc:spChg>
        <pc:spChg chg="del">
          <ac:chgData name="Beth Loflin" userId="24ca3c8a-7d92-412e-80fe-beb3b5a974f9" providerId="ADAL" clId="{F2BEC65F-1549-45B1-BA2C-85B81A0C8C64}" dt="2022-06-29T14:02:39.870" v="451" actId="26606"/>
          <ac:spMkLst>
            <pc:docMk/>
            <pc:sldMk cId="2638778993" sldId="445"/>
            <ac:spMk id="10" creationId="{5CEAD642-85CF-4750-8432-7C80C901F001}"/>
          </ac:spMkLst>
        </pc:spChg>
        <pc:spChg chg="del">
          <ac:chgData name="Beth Loflin" userId="24ca3c8a-7d92-412e-80fe-beb3b5a974f9" providerId="ADAL" clId="{F2BEC65F-1549-45B1-BA2C-85B81A0C8C64}" dt="2022-06-29T14:02:39.870" v="451" actId="26606"/>
          <ac:spMkLst>
            <pc:docMk/>
            <pc:sldMk cId="2638778993" sldId="445"/>
            <ac:spMk id="12" creationId="{FA33EEAE-15D5-4119-8C1E-89D943F911EF}"/>
          </ac:spMkLst>
        </pc:spChg>
        <pc:spChg chg="del">
          <ac:chgData name="Beth Loflin" userId="24ca3c8a-7d92-412e-80fe-beb3b5a974f9" providerId="ADAL" clId="{F2BEC65F-1549-45B1-BA2C-85B81A0C8C64}" dt="2022-06-29T14:02:39.870" v="451" actId="26606"/>
          <ac:spMkLst>
            <pc:docMk/>
            <pc:sldMk cId="2638778993" sldId="445"/>
            <ac:spMk id="14" creationId="{730D8B3B-9B80-4025-B934-26DC7D7CD231}"/>
          </ac:spMkLst>
        </pc:spChg>
        <pc:spChg chg="del">
          <ac:chgData name="Beth Loflin" userId="24ca3c8a-7d92-412e-80fe-beb3b5a974f9" providerId="ADAL" clId="{F2BEC65F-1549-45B1-BA2C-85B81A0C8C64}" dt="2022-06-29T14:02:39.870" v="451" actId="26606"/>
          <ac:spMkLst>
            <pc:docMk/>
            <pc:sldMk cId="2638778993" sldId="445"/>
            <ac:spMk id="16" creationId="{B5A1B09C-1565-46F8-B70F-621C5EB48A09}"/>
          </ac:spMkLst>
        </pc:spChg>
        <pc:spChg chg="del">
          <ac:chgData name="Beth Loflin" userId="24ca3c8a-7d92-412e-80fe-beb3b5a974f9" providerId="ADAL" clId="{F2BEC65F-1549-45B1-BA2C-85B81A0C8C64}" dt="2022-06-29T14:02:39.870" v="451" actId="26606"/>
          <ac:spMkLst>
            <pc:docMk/>
            <pc:sldMk cId="2638778993" sldId="445"/>
            <ac:spMk id="18" creationId="{8C516CC8-80AC-446C-A56E-9F54B7210402}"/>
          </ac:spMkLst>
        </pc:spChg>
        <pc:spChg chg="del">
          <ac:chgData name="Beth Loflin" userId="24ca3c8a-7d92-412e-80fe-beb3b5a974f9" providerId="ADAL" clId="{F2BEC65F-1549-45B1-BA2C-85B81A0C8C64}" dt="2022-06-29T14:02:39.870" v="451" actId="26606"/>
          <ac:spMkLst>
            <pc:docMk/>
            <pc:sldMk cId="2638778993" sldId="445"/>
            <ac:spMk id="20" creationId="{53947E58-F088-49F1-A3D1-DEA690192E84}"/>
          </ac:spMkLst>
        </pc:spChg>
        <pc:spChg chg="add">
          <ac:chgData name="Beth Loflin" userId="24ca3c8a-7d92-412e-80fe-beb3b5a974f9" providerId="ADAL" clId="{F2BEC65F-1549-45B1-BA2C-85B81A0C8C64}" dt="2022-06-29T14:02:39.870" v="451" actId="26606"/>
          <ac:spMkLst>
            <pc:docMk/>
            <pc:sldMk cId="2638778993" sldId="445"/>
            <ac:spMk id="79" creationId="{7383B190-6BFB-422F-B667-06B7B25F096A}"/>
          </ac:spMkLst>
        </pc:spChg>
        <pc:picChg chg="add del mod">
          <ac:chgData name="Beth Loflin" userId="24ca3c8a-7d92-412e-80fe-beb3b5a974f9" providerId="ADAL" clId="{F2BEC65F-1549-45B1-BA2C-85B81A0C8C64}" dt="2022-06-29T14:01:58.563" v="438"/>
          <ac:picMkLst>
            <pc:docMk/>
            <pc:sldMk cId="2638778993" sldId="445"/>
            <ac:picMk id="5122" creationId="{57E053CC-70C3-8EA1-1D1B-6B88E2185AF0}"/>
          </ac:picMkLst>
        </pc:picChg>
        <pc:picChg chg="add mod ord">
          <ac:chgData name="Beth Loflin" userId="24ca3c8a-7d92-412e-80fe-beb3b5a974f9" providerId="ADAL" clId="{F2BEC65F-1549-45B1-BA2C-85B81A0C8C64}" dt="2022-06-29T14:02:39.870" v="451" actId="26606"/>
          <ac:picMkLst>
            <pc:docMk/>
            <pc:sldMk cId="2638778993" sldId="445"/>
            <ac:picMk id="5124" creationId="{7B590621-CF12-FA45-C26F-EDA1A75205BE}"/>
          </ac:picMkLst>
        </pc:picChg>
        <pc:picChg chg="add mod">
          <ac:chgData name="Beth Loflin" userId="24ca3c8a-7d92-412e-80fe-beb3b5a974f9" providerId="ADAL" clId="{F2BEC65F-1549-45B1-BA2C-85B81A0C8C64}" dt="2022-06-29T14:02:39.870" v="451" actId="26606"/>
          <ac:picMkLst>
            <pc:docMk/>
            <pc:sldMk cId="2638778993" sldId="445"/>
            <ac:picMk id="5126" creationId="{5F67C258-FAFE-9399-7C7A-6C5496EF1806}"/>
          </ac:picMkLst>
        </pc:picChg>
        <pc:picChg chg="add del mod">
          <ac:chgData name="Beth Loflin" userId="24ca3c8a-7d92-412e-80fe-beb3b5a974f9" providerId="ADAL" clId="{F2BEC65F-1549-45B1-BA2C-85B81A0C8C64}" dt="2022-06-29T14:02:34.450" v="448"/>
          <ac:picMkLst>
            <pc:docMk/>
            <pc:sldMk cId="2638778993" sldId="445"/>
            <ac:picMk id="5128" creationId="{2E607B47-B9A9-20BB-07CE-D211CCEFD722}"/>
          </ac:picMkLst>
        </pc:picChg>
        <pc:picChg chg="add mod">
          <ac:chgData name="Beth Loflin" userId="24ca3c8a-7d92-412e-80fe-beb3b5a974f9" providerId="ADAL" clId="{F2BEC65F-1549-45B1-BA2C-85B81A0C8C64}" dt="2022-06-29T14:02:39.870" v="451" actId="26606"/>
          <ac:picMkLst>
            <pc:docMk/>
            <pc:sldMk cId="2638778993" sldId="445"/>
            <ac:picMk id="5130" creationId="{8B24FD74-595E-5A0E-AC87-9B921DCC880F}"/>
          </ac:picMkLst>
        </pc:picChg>
        <pc:cxnChg chg="add">
          <ac:chgData name="Beth Loflin" userId="24ca3c8a-7d92-412e-80fe-beb3b5a974f9" providerId="ADAL" clId="{F2BEC65F-1549-45B1-BA2C-85B81A0C8C64}" dt="2022-06-29T14:02:39.870" v="451" actId="26606"/>
          <ac:cxnSpMkLst>
            <pc:docMk/>
            <pc:sldMk cId="2638778993" sldId="445"/>
            <ac:cxnSpMk id="81" creationId="{ED28E597-4AF8-4D69-A9AB-A1EDC6156B04}"/>
          </ac:cxnSpMkLst>
        </pc:cxnChg>
      </pc:sldChg>
      <pc:sldChg chg="addSp delSp modSp mod">
        <pc:chgData name="Beth Loflin" userId="24ca3c8a-7d92-412e-80fe-beb3b5a974f9" providerId="ADAL" clId="{F2BEC65F-1549-45B1-BA2C-85B81A0C8C64}" dt="2022-06-29T14:04:56.776" v="473" actId="26606"/>
        <pc:sldMkLst>
          <pc:docMk/>
          <pc:sldMk cId="78090168" sldId="448"/>
        </pc:sldMkLst>
        <pc:spChg chg="mod ord">
          <ac:chgData name="Beth Loflin" userId="24ca3c8a-7d92-412e-80fe-beb3b5a974f9" providerId="ADAL" clId="{F2BEC65F-1549-45B1-BA2C-85B81A0C8C64}" dt="2022-06-29T14:04:56.776" v="473" actId="26606"/>
          <ac:spMkLst>
            <pc:docMk/>
            <pc:sldMk cId="78090168" sldId="448"/>
            <ac:spMk id="2" creationId="{8112EFA5-AE49-1713-AF14-EF83E1DC5C38}"/>
          </ac:spMkLst>
        </pc:spChg>
        <pc:spChg chg="mod ord">
          <ac:chgData name="Beth Loflin" userId="24ca3c8a-7d92-412e-80fe-beb3b5a974f9" providerId="ADAL" clId="{F2BEC65F-1549-45B1-BA2C-85B81A0C8C64}" dt="2022-06-29T14:04:56.776" v="473" actId="26606"/>
          <ac:spMkLst>
            <pc:docMk/>
            <pc:sldMk cId="78090168" sldId="448"/>
            <ac:spMk id="3" creationId="{B17CA25D-F532-675C-142B-2DB4C78F9CDE}"/>
          </ac:spMkLst>
        </pc:spChg>
        <pc:spChg chg="del">
          <ac:chgData name="Beth Loflin" userId="24ca3c8a-7d92-412e-80fe-beb3b5a974f9" providerId="ADAL" clId="{F2BEC65F-1549-45B1-BA2C-85B81A0C8C64}" dt="2022-06-29T14:04:56.776" v="473" actId="26606"/>
          <ac:spMkLst>
            <pc:docMk/>
            <pc:sldMk cId="78090168" sldId="448"/>
            <ac:spMk id="8" creationId="{0E30439A-8A5B-46EC-8283-9B6B031D40D0}"/>
          </ac:spMkLst>
        </pc:spChg>
        <pc:spChg chg="del">
          <ac:chgData name="Beth Loflin" userId="24ca3c8a-7d92-412e-80fe-beb3b5a974f9" providerId="ADAL" clId="{F2BEC65F-1549-45B1-BA2C-85B81A0C8C64}" dt="2022-06-29T14:04:56.776" v="473" actId="26606"/>
          <ac:spMkLst>
            <pc:docMk/>
            <pc:sldMk cId="78090168" sldId="448"/>
            <ac:spMk id="10" creationId="{5CEAD642-85CF-4750-8432-7C80C901F001}"/>
          </ac:spMkLst>
        </pc:spChg>
        <pc:spChg chg="del">
          <ac:chgData name="Beth Loflin" userId="24ca3c8a-7d92-412e-80fe-beb3b5a974f9" providerId="ADAL" clId="{F2BEC65F-1549-45B1-BA2C-85B81A0C8C64}" dt="2022-06-29T14:04:56.776" v="473" actId="26606"/>
          <ac:spMkLst>
            <pc:docMk/>
            <pc:sldMk cId="78090168" sldId="448"/>
            <ac:spMk id="12" creationId="{FA33EEAE-15D5-4119-8C1E-89D943F911EF}"/>
          </ac:spMkLst>
        </pc:spChg>
        <pc:spChg chg="del">
          <ac:chgData name="Beth Loflin" userId="24ca3c8a-7d92-412e-80fe-beb3b5a974f9" providerId="ADAL" clId="{F2BEC65F-1549-45B1-BA2C-85B81A0C8C64}" dt="2022-06-29T14:04:56.776" v="473" actId="26606"/>
          <ac:spMkLst>
            <pc:docMk/>
            <pc:sldMk cId="78090168" sldId="448"/>
            <ac:spMk id="14" creationId="{730D8B3B-9B80-4025-B934-26DC7D7CD231}"/>
          </ac:spMkLst>
        </pc:spChg>
        <pc:spChg chg="del">
          <ac:chgData name="Beth Loflin" userId="24ca3c8a-7d92-412e-80fe-beb3b5a974f9" providerId="ADAL" clId="{F2BEC65F-1549-45B1-BA2C-85B81A0C8C64}" dt="2022-06-29T14:04:56.776" v="473" actId="26606"/>
          <ac:spMkLst>
            <pc:docMk/>
            <pc:sldMk cId="78090168" sldId="448"/>
            <ac:spMk id="16" creationId="{B5A1B09C-1565-46F8-B70F-621C5EB48A09}"/>
          </ac:spMkLst>
        </pc:spChg>
        <pc:spChg chg="del">
          <ac:chgData name="Beth Loflin" userId="24ca3c8a-7d92-412e-80fe-beb3b5a974f9" providerId="ADAL" clId="{F2BEC65F-1549-45B1-BA2C-85B81A0C8C64}" dt="2022-06-29T14:04:56.776" v="473" actId="26606"/>
          <ac:spMkLst>
            <pc:docMk/>
            <pc:sldMk cId="78090168" sldId="448"/>
            <ac:spMk id="18" creationId="{8C516CC8-80AC-446C-A56E-9F54B7210402}"/>
          </ac:spMkLst>
        </pc:spChg>
        <pc:spChg chg="del">
          <ac:chgData name="Beth Loflin" userId="24ca3c8a-7d92-412e-80fe-beb3b5a974f9" providerId="ADAL" clId="{F2BEC65F-1549-45B1-BA2C-85B81A0C8C64}" dt="2022-06-29T14:04:56.776" v="473" actId="26606"/>
          <ac:spMkLst>
            <pc:docMk/>
            <pc:sldMk cId="78090168" sldId="448"/>
            <ac:spMk id="20" creationId="{53947E58-F088-49F1-A3D1-DEA690192E84}"/>
          </ac:spMkLst>
        </pc:spChg>
        <pc:spChg chg="add">
          <ac:chgData name="Beth Loflin" userId="24ca3c8a-7d92-412e-80fe-beb3b5a974f9" providerId="ADAL" clId="{F2BEC65F-1549-45B1-BA2C-85B81A0C8C64}" dt="2022-06-29T14:04:56.776" v="473" actId="26606"/>
          <ac:spMkLst>
            <pc:docMk/>
            <pc:sldMk cId="78090168" sldId="448"/>
            <ac:spMk id="77" creationId="{B497CCB5-5FC2-473C-AFCC-2430CEF1DF71}"/>
          </ac:spMkLst>
        </pc:spChg>
        <pc:spChg chg="add">
          <ac:chgData name="Beth Loflin" userId="24ca3c8a-7d92-412e-80fe-beb3b5a974f9" providerId="ADAL" clId="{F2BEC65F-1549-45B1-BA2C-85B81A0C8C64}" dt="2022-06-29T14:04:56.776" v="473" actId="26606"/>
          <ac:spMkLst>
            <pc:docMk/>
            <pc:sldMk cId="78090168" sldId="448"/>
            <ac:spMk id="79" creationId="{599C8C75-BFDF-44E7-A028-EEB5EDD58817}"/>
          </ac:spMkLst>
        </pc:spChg>
        <pc:picChg chg="add mod ord">
          <ac:chgData name="Beth Loflin" userId="24ca3c8a-7d92-412e-80fe-beb3b5a974f9" providerId="ADAL" clId="{F2BEC65F-1549-45B1-BA2C-85B81A0C8C64}" dt="2022-06-29T14:04:56.776" v="473" actId="26606"/>
          <ac:picMkLst>
            <pc:docMk/>
            <pc:sldMk cId="78090168" sldId="448"/>
            <ac:picMk id="6146" creationId="{ED8889DC-7211-DF98-12AB-22E16F4E78A1}"/>
          </ac:picMkLst>
        </pc:picChg>
        <pc:picChg chg="add mod">
          <ac:chgData name="Beth Loflin" userId="24ca3c8a-7d92-412e-80fe-beb3b5a974f9" providerId="ADAL" clId="{F2BEC65F-1549-45B1-BA2C-85B81A0C8C64}" dt="2022-06-29T14:04:56.776" v="473" actId="26606"/>
          <ac:picMkLst>
            <pc:docMk/>
            <pc:sldMk cId="78090168" sldId="448"/>
            <ac:picMk id="6148" creationId="{16210ABB-054F-610E-6136-A7BD1FBA2CB9}"/>
          </ac:picMkLst>
        </pc:picChg>
        <pc:picChg chg="add mod ord">
          <ac:chgData name="Beth Loflin" userId="24ca3c8a-7d92-412e-80fe-beb3b5a974f9" providerId="ADAL" clId="{F2BEC65F-1549-45B1-BA2C-85B81A0C8C64}" dt="2022-06-29T14:04:56.776" v="473" actId="26606"/>
          <ac:picMkLst>
            <pc:docMk/>
            <pc:sldMk cId="78090168" sldId="448"/>
            <ac:picMk id="6150" creationId="{87936737-2F5F-70EB-B2F8-3A535B5C3186}"/>
          </ac:picMkLst>
        </pc:picChg>
        <pc:picChg chg="add mod">
          <ac:chgData name="Beth Loflin" userId="24ca3c8a-7d92-412e-80fe-beb3b5a974f9" providerId="ADAL" clId="{F2BEC65F-1549-45B1-BA2C-85B81A0C8C64}" dt="2022-06-29T14:04:56.776" v="473" actId="26606"/>
          <ac:picMkLst>
            <pc:docMk/>
            <pc:sldMk cId="78090168" sldId="448"/>
            <ac:picMk id="6152" creationId="{49E9626B-0508-150D-CF8F-6613808703A3}"/>
          </ac:picMkLst>
        </pc:picChg>
      </pc:sldChg>
      <pc:sldChg chg="addSp delSp modSp mod">
        <pc:chgData name="Beth Loflin" userId="24ca3c8a-7d92-412e-80fe-beb3b5a974f9" providerId="ADAL" clId="{F2BEC65F-1549-45B1-BA2C-85B81A0C8C64}" dt="2022-06-29T14:01:26.781" v="434" actId="26606"/>
        <pc:sldMkLst>
          <pc:docMk/>
          <pc:sldMk cId="41346176" sldId="449"/>
        </pc:sldMkLst>
        <pc:spChg chg="mod">
          <ac:chgData name="Beth Loflin" userId="24ca3c8a-7d92-412e-80fe-beb3b5a974f9" providerId="ADAL" clId="{F2BEC65F-1549-45B1-BA2C-85B81A0C8C64}" dt="2022-06-29T14:01:26.781" v="434" actId="26606"/>
          <ac:spMkLst>
            <pc:docMk/>
            <pc:sldMk cId="41346176" sldId="449"/>
            <ac:spMk id="2" creationId="{8112EFA5-AE49-1713-AF14-EF83E1DC5C38}"/>
          </ac:spMkLst>
        </pc:spChg>
        <pc:spChg chg="mod ord">
          <ac:chgData name="Beth Loflin" userId="24ca3c8a-7d92-412e-80fe-beb3b5a974f9" providerId="ADAL" clId="{F2BEC65F-1549-45B1-BA2C-85B81A0C8C64}" dt="2022-06-29T14:01:26.781" v="434" actId="26606"/>
          <ac:spMkLst>
            <pc:docMk/>
            <pc:sldMk cId="41346176" sldId="449"/>
            <ac:spMk id="3" creationId="{B17CA25D-F532-675C-142B-2DB4C78F9CDE}"/>
          </ac:spMkLst>
        </pc:spChg>
        <pc:spChg chg="del">
          <ac:chgData name="Beth Loflin" userId="24ca3c8a-7d92-412e-80fe-beb3b5a974f9" providerId="ADAL" clId="{F2BEC65F-1549-45B1-BA2C-85B81A0C8C64}" dt="2022-06-29T14:01:26.781" v="434" actId="26606"/>
          <ac:spMkLst>
            <pc:docMk/>
            <pc:sldMk cId="41346176" sldId="449"/>
            <ac:spMk id="8" creationId="{0E30439A-8A5B-46EC-8283-9B6B031D40D0}"/>
          </ac:spMkLst>
        </pc:spChg>
        <pc:spChg chg="del">
          <ac:chgData name="Beth Loflin" userId="24ca3c8a-7d92-412e-80fe-beb3b5a974f9" providerId="ADAL" clId="{F2BEC65F-1549-45B1-BA2C-85B81A0C8C64}" dt="2022-06-29T14:01:26.781" v="434" actId="26606"/>
          <ac:spMkLst>
            <pc:docMk/>
            <pc:sldMk cId="41346176" sldId="449"/>
            <ac:spMk id="10" creationId="{5CEAD642-85CF-4750-8432-7C80C901F001}"/>
          </ac:spMkLst>
        </pc:spChg>
        <pc:spChg chg="del">
          <ac:chgData name="Beth Loflin" userId="24ca3c8a-7d92-412e-80fe-beb3b5a974f9" providerId="ADAL" clId="{F2BEC65F-1549-45B1-BA2C-85B81A0C8C64}" dt="2022-06-29T14:01:26.781" v="434" actId="26606"/>
          <ac:spMkLst>
            <pc:docMk/>
            <pc:sldMk cId="41346176" sldId="449"/>
            <ac:spMk id="12" creationId="{FA33EEAE-15D5-4119-8C1E-89D943F911EF}"/>
          </ac:spMkLst>
        </pc:spChg>
        <pc:spChg chg="del">
          <ac:chgData name="Beth Loflin" userId="24ca3c8a-7d92-412e-80fe-beb3b5a974f9" providerId="ADAL" clId="{F2BEC65F-1549-45B1-BA2C-85B81A0C8C64}" dt="2022-06-29T14:01:26.781" v="434" actId="26606"/>
          <ac:spMkLst>
            <pc:docMk/>
            <pc:sldMk cId="41346176" sldId="449"/>
            <ac:spMk id="14" creationId="{730D8B3B-9B80-4025-B934-26DC7D7CD231}"/>
          </ac:spMkLst>
        </pc:spChg>
        <pc:spChg chg="del">
          <ac:chgData name="Beth Loflin" userId="24ca3c8a-7d92-412e-80fe-beb3b5a974f9" providerId="ADAL" clId="{F2BEC65F-1549-45B1-BA2C-85B81A0C8C64}" dt="2022-06-29T14:01:26.781" v="434" actId="26606"/>
          <ac:spMkLst>
            <pc:docMk/>
            <pc:sldMk cId="41346176" sldId="449"/>
            <ac:spMk id="16" creationId="{B5A1B09C-1565-46F8-B70F-621C5EB48A09}"/>
          </ac:spMkLst>
        </pc:spChg>
        <pc:spChg chg="del">
          <ac:chgData name="Beth Loflin" userId="24ca3c8a-7d92-412e-80fe-beb3b5a974f9" providerId="ADAL" clId="{F2BEC65F-1549-45B1-BA2C-85B81A0C8C64}" dt="2022-06-29T14:01:26.781" v="434" actId="26606"/>
          <ac:spMkLst>
            <pc:docMk/>
            <pc:sldMk cId="41346176" sldId="449"/>
            <ac:spMk id="18" creationId="{8C516CC8-80AC-446C-A56E-9F54B7210402}"/>
          </ac:spMkLst>
        </pc:spChg>
        <pc:spChg chg="del">
          <ac:chgData name="Beth Loflin" userId="24ca3c8a-7d92-412e-80fe-beb3b5a974f9" providerId="ADAL" clId="{F2BEC65F-1549-45B1-BA2C-85B81A0C8C64}" dt="2022-06-29T14:01:26.781" v="434" actId="26606"/>
          <ac:spMkLst>
            <pc:docMk/>
            <pc:sldMk cId="41346176" sldId="449"/>
            <ac:spMk id="20" creationId="{53947E58-F088-49F1-A3D1-DEA690192E84}"/>
          </ac:spMkLst>
        </pc:spChg>
        <pc:spChg chg="add">
          <ac:chgData name="Beth Loflin" userId="24ca3c8a-7d92-412e-80fe-beb3b5a974f9" providerId="ADAL" clId="{F2BEC65F-1549-45B1-BA2C-85B81A0C8C64}" dt="2022-06-29T14:01:26.781" v="434" actId="26606"/>
          <ac:spMkLst>
            <pc:docMk/>
            <pc:sldMk cId="41346176" sldId="449"/>
            <ac:spMk id="75" creationId="{7383B190-6BFB-422F-B667-06B7B25F096A}"/>
          </ac:spMkLst>
        </pc:spChg>
        <pc:picChg chg="add mod ord">
          <ac:chgData name="Beth Loflin" userId="24ca3c8a-7d92-412e-80fe-beb3b5a974f9" providerId="ADAL" clId="{F2BEC65F-1549-45B1-BA2C-85B81A0C8C64}" dt="2022-06-29T14:01:26.781" v="434" actId="26606"/>
          <ac:picMkLst>
            <pc:docMk/>
            <pc:sldMk cId="41346176" sldId="449"/>
            <ac:picMk id="4098" creationId="{6251FF04-F2C2-005B-0801-982F35BD9903}"/>
          </ac:picMkLst>
        </pc:picChg>
        <pc:picChg chg="add mod">
          <ac:chgData name="Beth Loflin" userId="24ca3c8a-7d92-412e-80fe-beb3b5a974f9" providerId="ADAL" clId="{F2BEC65F-1549-45B1-BA2C-85B81A0C8C64}" dt="2022-06-29T14:01:26.781" v="434" actId="26606"/>
          <ac:picMkLst>
            <pc:docMk/>
            <pc:sldMk cId="41346176" sldId="449"/>
            <ac:picMk id="4100" creationId="{6087314E-04F4-0102-D5E3-5AB3F5B17E7A}"/>
          </ac:picMkLst>
        </pc:picChg>
        <pc:picChg chg="add mod">
          <ac:chgData name="Beth Loflin" userId="24ca3c8a-7d92-412e-80fe-beb3b5a974f9" providerId="ADAL" clId="{F2BEC65F-1549-45B1-BA2C-85B81A0C8C64}" dt="2022-06-29T14:01:26.781" v="434" actId="26606"/>
          <ac:picMkLst>
            <pc:docMk/>
            <pc:sldMk cId="41346176" sldId="449"/>
            <ac:picMk id="4102" creationId="{01C27959-F0C3-8DC4-6686-B0BCC2DEE97F}"/>
          </ac:picMkLst>
        </pc:picChg>
        <pc:cxnChg chg="add">
          <ac:chgData name="Beth Loflin" userId="24ca3c8a-7d92-412e-80fe-beb3b5a974f9" providerId="ADAL" clId="{F2BEC65F-1549-45B1-BA2C-85B81A0C8C64}" dt="2022-06-29T14:01:26.781" v="434" actId="26606"/>
          <ac:cxnSpMkLst>
            <pc:docMk/>
            <pc:sldMk cId="41346176" sldId="449"/>
            <ac:cxnSpMk id="77" creationId="{ED28E597-4AF8-4D69-A9AB-A1EDC6156B04}"/>
          </ac:cxnSpMkLst>
        </pc:cxnChg>
      </pc:sldChg>
      <pc:sldChg chg="addSp delSp modSp mod">
        <pc:chgData name="Beth Loflin" userId="24ca3c8a-7d92-412e-80fe-beb3b5a974f9" providerId="ADAL" clId="{F2BEC65F-1549-45B1-BA2C-85B81A0C8C64}" dt="2022-06-29T14:00:16.640" v="428" actId="122"/>
        <pc:sldMkLst>
          <pc:docMk/>
          <pc:sldMk cId="2571682006" sldId="451"/>
        </pc:sldMkLst>
        <pc:spChg chg="mod">
          <ac:chgData name="Beth Loflin" userId="24ca3c8a-7d92-412e-80fe-beb3b5a974f9" providerId="ADAL" clId="{F2BEC65F-1549-45B1-BA2C-85B81A0C8C64}" dt="2022-06-29T14:00:16.640" v="428" actId="122"/>
          <ac:spMkLst>
            <pc:docMk/>
            <pc:sldMk cId="2571682006" sldId="451"/>
            <ac:spMk id="2" creationId="{8112EFA5-AE49-1713-AF14-EF83E1DC5C38}"/>
          </ac:spMkLst>
        </pc:spChg>
        <pc:spChg chg="mod ord">
          <ac:chgData name="Beth Loflin" userId="24ca3c8a-7d92-412e-80fe-beb3b5a974f9" providerId="ADAL" clId="{F2BEC65F-1549-45B1-BA2C-85B81A0C8C64}" dt="2022-06-29T14:00:11.319" v="427" actId="26606"/>
          <ac:spMkLst>
            <pc:docMk/>
            <pc:sldMk cId="2571682006" sldId="451"/>
            <ac:spMk id="3" creationId="{B17CA25D-F532-675C-142B-2DB4C78F9CDE}"/>
          </ac:spMkLst>
        </pc:spChg>
        <pc:spChg chg="del">
          <ac:chgData name="Beth Loflin" userId="24ca3c8a-7d92-412e-80fe-beb3b5a974f9" providerId="ADAL" clId="{F2BEC65F-1549-45B1-BA2C-85B81A0C8C64}" dt="2022-06-29T14:00:11.319" v="427" actId="26606"/>
          <ac:spMkLst>
            <pc:docMk/>
            <pc:sldMk cId="2571682006" sldId="451"/>
            <ac:spMk id="8" creationId="{0E30439A-8A5B-46EC-8283-9B6B031D40D0}"/>
          </ac:spMkLst>
        </pc:spChg>
        <pc:spChg chg="del">
          <ac:chgData name="Beth Loflin" userId="24ca3c8a-7d92-412e-80fe-beb3b5a974f9" providerId="ADAL" clId="{F2BEC65F-1549-45B1-BA2C-85B81A0C8C64}" dt="2022-06-29T14:00:11.319" v="427" actId="26606"/>
          <ac:spMkLst>
            <pc:docMk/>
            <pc:sldMk cId="2571682006" sldId="451"/>
            <ac:spMk id="10" creationId="{5CEAD642-85CF-4750-8432-7C80C901F001}"/>
          </ac:spMkLst>
        </pc:spChg>
        <pc:spChg chg="del">
          <ac:chgData name="Beth Loflin" userId="24ca3c8a-7d92-412e-80fe-beb3b5a974f9" providerId="ADAL" clId="{F2BEC65F-1549-45B1-BA2C-85B81A0C8C64}" dt="2022-06-29T14:00:11.319" v="427" actId="26606"/>
          <ac:spMkLst>
            <pc:docMk/>
            <pc:sldMk cId="2571682006" sldId="451"/>
            <ac:spMk id="12" creationId="{FA33EEAE-15D5-4119-8C1E-89D943F911EF}"/>
          </ac:spMkLst>
        </pc:spChg>
        <pc:spChg chg="del">
          <ac:chgData name="Beth Loflin" userId="24ca3c8a-7d92-412e-80fe-beb3b5a974f9" providerId="ADAL" clId="{F2BEC65F-1549-45B1-BA2C-85B81A0C8C64}" dt="2022-06-29T14:00:11.319" v="427" actId="26606"/>
          <ac:spMkLst>
            <pc:docMk/>
            <pc:sldMk cId="2571682006" sldId="451"/>
            <ac:spMk id="14" creationId="{730D8B3B-9B80-4025-B934-26DC7D7CD231}"/>
          </ac:spMkLst>
        </pc:spChg>
        <pc:spChg chg="del">
          <ac:chgData name="Beth Loflin" userId="24ca3c8a-7d92-412e-80fe-beb3b5a974f9" providerId="ADAL" clId="{F2BEC65F-1549-45B1-BA2C-85B81A0C8C64}" dt="2022-06-29T14:00:11.319" v="427" actId="26606"/>
          <ac:spMkLst>
            <pc:docMk/>
            <pc:sldMk cId="2571682006" sldId="451"/>
            <ac:spMk id="16" creationId="{B5A1B09C-1565-46F8-B70F-621C5EB48A09}"/>
          </ac:spMkLst>
        </pc:spChg>
        <pc:spChg chg="del">
          <ac:chgData name="Beth Loflin" userId="24ca3c8a-7d92-412e-80fe-beb3b5a974f9" providerId="ADAL" clId="{F2BEC65F-1549-45B1-BA2C-85B81A0C8C64}" dt="2022-06-29T14:00:11.319" v="427" actId="26606"/>
          <ac:spMkLst>
            <pc:docMk/>
            <pc:sldMk cId="2571682006" sldId="451"/>
            <ac:spMk id="18" creationId="{8C516CC8-80AC-446C-A56E-9F54B7210402}"/>
          </ac:spMkLst>
        </pc:spChg>
        <pc:spChg chg="del">
          <ac:chgData name="Beth Loflin" userId="24ca3c8a-7d92-412e-80fe-beb3b5a974f9" providerId="ADAL" clId="{F2BEC65F-1549-45B1-BA2C-85B81A0C8C64}" dt="2022-06-29T14:00:11.319" v="427" actId="26606"/>
          <ac:spMkLst>
            <pc:docMk/>
            <pc:sldMk cId="2571682006" sldId="451"/>
            <ac:spMk id="20" creationId="{53947E58-F088-49F1-A3D1-DEA690192E84}"/>
          </ac:spMkLst>
        </pc:spChg>
        <pc:spChg chg="add">
          <ac:chgData name="Beth Loflin" userId="24ca3c8a-7d92-412e-80fe-beb3b5a974f9" providerId="ADAL" clId="{F2BEC65F-1549-45B1-BA2C-85B81A0C8C64}" dt="2022-06-29T14:00:11.319" v="427" actId="26606"/>
          <ac:spMkLst>
            <pc:docMk/>
            <pc:sldMk cId="2571682006" sldId="451"/>
            <ac:spMk id="77" creationId="{398F3DEE-0E56-499F-AFAE-C2DA7C2C815B}"/>
          </ac:spMkLst>
        </pc:spChg>
        <pc:spChg chg="add">
          <ac:chgData name="Beth Loflin" userId="24ca3c8a-7d92-412e-80fe-beb3b5a974f9" providerId="ADAL" clId="{F2BEC65F-1549-45B1-BA2C-85B81A0C8C64}" dt="2022-06-29T14:00:11.319" v="427" actId="26606"/>
          <ac:spMkLst>
            <pc:docMk/>
            <pc:sldMk cId="2571682006" sldId="451"/>
            <ac:spMk id="79" creationId="{C32A21FE-C56B-42B6-82D1-D3F0C4A47A3C}"/>
          </ac:spMkLst>
        </pc:spChg>
        <pc:spChg chg="add">
          <ac:chgData name="Beth Loflin" userId="24ca3c8a-7d92-412e-80fe-beb3b5a974f9" providerId="ADAL" clId="{F2BEC65F-1549-45B1-BA2C-85B81A0C8C64}" dt="2022-06-29T14:00:11.319" v="427" actId="26606"/>
          <ac:spMkLst>
            <pc:docMk/>
            <pc:sldMk cId="2571682006" sldId="451"/>
            <ac:spMk id="81" creationId="{C4BE011A-C166-4E7B-A300-18676738081C}"/>
          </ac:spMkLst>
        </pc:spChg>
        <pc:spChg chg="add">
          <ac:chgData name="Beth Loflin" userId="24ca3c8a-7d92-412e-80fe-beb3b5a974f9" providerId="ADAL" clId="{F2BEC65F-1549-45B1-BA2C-85B81A0C8C64}" dt="2022-06-29T14:00:11.319" v="427" actId="26606"/>
          <ac:spMkLst>
            <pc:docMk/>
            <pc:sldMk cId="2571682006" sldId="451"/>
            <ac:spMk id="83" creationId="{1261A9AF-2897-4CFD-9D9D-17105C8A22D2}"/>
          </ac:spMkLst>
        </pc:spChg>
        <pc:spChg chg="add">
          <ac:chgData name="Beth Loflin" userId="24ca3c8a-7d92-412e-80fe-beb3b5a974f9" providerId="ADAL" clId="{F2BEC65F-1549-45B1-BA2C-85B81A0C8C64}" dt="2022-06-29T14:00:11.319" v="427" actId="26606"/>
          <ac:spMkLst>
            <pc:docMk/>
            <pc:sldMk cId="2571682006" sldId="451"/>
            <ac:spMk id="85" creationId="{755E56EF-ADF6-479C-99B3-ADDDE6959783}"/>
          </ac:spMkLst>
        </pc:spChg>
        <pc:picChg chg="add mod ord">
          <ac:chgData name="Beth Loflin" userId="24ca3c8a-7d92-412e-80fe-beb3b5a974f9" providerId="ADAL" clId="{F2BEC65F-1549-45B1-BA2C-85B81A0C8C64}" dt="2022-06-29T14:00:11.319" v="427" actId="26606"/>
          <ac:picMkLst>
            <pc:docMk/>
            <pc:sldMk cId="2571682006" sldId="451"/>
            <ac:picMk id="3074" creationId="{A0880C9B-F6EC-01F5-7C8F-8A17266645B4}"/>
          </ac:picMkLst>
        </pc:picChg>
        <pc:picChg chg="add mod ord">
          <ac:chgData name="Beth Loflin" userId="24ca3c8a-7d92-412e-80fe-beb3b5a974f9" providerId="ADAL" clId="{F2BEC65F-1549-45B1-BA2C-85B81A0C8C64}" dt="2022-06-29T14:00:11.319" v="427" actId="26606"/>
          <ac:picMkLst>
            <pc:docMk/>
            <pc:sldMk cId="2571682006" sldId="451"/>
            <ac:picMk id="3076" creationId="{63392B5E-359A-B58C-DBE5-266E52D996CA}"/>
          </ac:picMkLst>
        </pc:picChg>
        <pc:picChg chg="add mod">
          <ac:chgData name="Beth Loflin" userId="24ca3c8a-7d92-412e-80fe-beb3b5a974f9" providerId="ADAL" clId="{F2BEC65F-1549-45B1-BA2C-85B81A0C8C64}" dt="2022-06-29T14:00:11.319" v="427" actId="26606"/>
          <ac:picMkLst>
            <pc:docMk/>
            <pc:sldMk cId="2571682006" sldId="451"/>
            <ac:picMk id="3078" creationId="{77854057-3567-5426-A78D-F33F3EAC9BC0}"/>
          </ac:picMkLst>
        </pc:picChg>
        <pc:picChg chg="add mod">
          <ac:chgData name="Beth Loflin" userId="24ca3c8a-7d92-412e-80fe-beb3b5a974f9" providerId="ADAL" clId="{F2BEC65F-1549-45B1-BA2C-85B81A0C8C64}" dt="2022-06-29T14:00:11.319" v="427" actId="26606"/>
          <ac:picMkLst>
            <pc:docMk/>
            <pc:sldMk cId="2571682006" sldId="451"/>
            <ac:picMk id="3080" creationId="{4010961F-8228-A089-DECE-F5A890F6FCDB}"/>
          </ac:picMkLst>
        </pc:picChg>
      </pc:sldChg>
      <pc:sldChg chg="addSp delSp modSp mod">
        <pc:chgData name="Beth Loflin" userId="24ca3c8a-7d92-412e-80fe-beb3b5a974f9" providerId="ADAL" clId="{F2BEC65F-1549-45B1-BA2C-85B81A0C8C64}" dt="2022-06-29T14:03:43.953" v="457" actId="26606"/>
        <pc:sldMkLst>
          <pc:docMk/>
          <pc:sldMk cId="581603274" sldId="463"/>
        </pc:sldMkLst>
        <pc:spChg chg="mod ord">
          <ac:chgData name="Beth Loflin" userId="24ca3c8a-7d92-412e-80fe-beb3b5a974f9" providerId="ADAL" clId="{F2BEC65F-1549-45B1-BA2C-85B81A0C8C64}" dt="2022-06-29T14:03:43.953" v="457" actId="26606"/>
          <ac:spMkLst>
            <pc:docMk/>
            <pc:sldMk cId="581603274" sldId="463"/>
            <ac:spMk id="2" creationId="{8112EFA5-AE49-1713-AF14-EF83E1DC5C38}"/>
          </ac:spMkLst>
        </pc:spChg>
        <pc:spChg chg="mod ord">
          <ac:chgData name="Beth Loflin" userId="24ca3c8a-7d92-412e-80fe-beb3b5a974f9" providerId="ADAL" clId="{F2BEC65F-1549-45B1-BA2C-85B81A0C8C64}" dt="2022-06-29T14:03:43.953" v="457" actId="26606"/>
          <ac:spMkLst>
            <pc:docMk/>
            <pc:sldMk cId="581603274" sldId="463"/>
            <ac:spMk id="3" creationId="{B17CA25D-F532-675C-142B-2DB4C78F9CDE}"/>
          </ac:spMkLst>
        </pc:spChg>
        <pc:spChg chg="del">
          <ac:chgData name="Beth Loflin" userId="24ca3c8a-7d92-412e-80fe-beb3b5a974f9" providerId="ADAL" clId="{F2BEC65F-1549-45B1-BA2C-85B81A0C8C64}" dt="2022-06-29T14:03:43.953" v="457" actId="26606"/>
          <ac:spMkLst>
            <pc:docMk/>
            <pc:sldMk cId="581603274" sldId="463"/>
            <ac:spMk id="8" creationId="{0E30439A-8A5B-46EC-8283-9B6B031D40D0}"/>
          </ac:spMkLst>
        </pc:spChg>
        <pc:spChg chg="del">
          <ac:chgData name="Beth Loflin" userId="24ca3c8a-7d92-412e-80fe-beb3b5a974f9" providerId="ADAL" clId="{F2BEC65F-1549-45B1-BA2C-85B81A0C8C64}" dt="2022-06-29T14:03:43.953" v="457" actId="26606"/>
          <ac:spMkLst>
            <pc:docMk/>
            <pc:sldMk cId="581603274" sldId="463"/>
            <ac:spMk id="10" creationId="{5CEAD642-85CF-4750-8432-7C80C901F001}"/>
          </ac:spMkLst>
        </pc:spChg>
        <pc:spChg chg="del">
          <ac:chgData name="Beth Loflin" userId="24ca3c8a-7d92-412e-80fe-beb3b5a974f9" providerId="ADAL" clId="{F2BEC65F-1549-45B1-BA2C-85B81A0C8C64}" dt="2022-06-29T14:03:43.953" v="457" actId="26606"/>
          <ac:spMkLst>
            <pc:docMk/>
            <pc:sldMk cId="581603274" sldId="463"/>
            <ac:spMk id="12" creationId="{FA33EEAE-15D5-4119-8C1E-89D943F911EF}"/>
          </ac:spMkLst>
        </pc:spChg>
        <pc:spChg chg="del">
          <ac:chgData name="Beth Loflin" userId="24ca3c8a-7d92-412e-80fe-beb3b5a974f9" providerId="ADAL" clId="{F2BEC65F-1549-45B1-BA2C-85B81A0C8C64}" dt="2022-06-29T14:03:43.953" v="457" actId="26606"/>
          <ac:spMkLst>
            <pc:docMk/>
            <pc:sldMk cId="581603274" sldId="463"/>
            <ac:spMk id="14" creationId="{730D8B3B-9B80-4025-B934-26DC7D7CD231}"/>
          </ac:spMkLst>
        </pc:spChg>
        <pc:spChg chg="del">
          <ac:chgData name="Beth Loflin" userId="24ca3c8a-7d92-412e-80fe-beb3b5a974f9" providerId="ADAL" clId="{F2BEC65F-1549-45B1-BA2C-85B81A0C8C64}" dt="2022-06-29T14:03:43.953" v="457" actId="26606"/>
          <ac:spMkLst>
            <pc:docMk/>
            <pc:sldMk cId="581603274" sldId="463"/>
            <ac:spMk id="16" creationId="{B5A1B09C-1565-46F8-B70F-621C5EB48A09}"/>
          </ac:spMkLst>
        </pc:spChg>
        <pc:spChg chg="del">
          <ac:chgData name="Beth Loflin" userId="24ca3c8a-7d92-412e-80fe-beb3b5a974f9" providerId="ADAL" clId="{F2BEC65F-1549-45B1-BA2C-85B81A0C8C64}" dt="2022-06-29T14:03:43.953" v="457" actId="26606"/>
          <ac:spMkLst>
            <pc:docMk/>
            <pc:sldMk cId="581603274" sldId="463"/>
            <ac:spMk id="18" creationId="{8C516CC8-80AC-446C-A56E-9F54B7210402}"/>
          </ac:spMkLst>
        </pc:spChg>
        <pc:spChg chg="del">
          <ac:chgData name="Beth Loflin" userId="24ca3c8a-7d92-412e-80fe-beb3b5a974f9" providerId="ADAL" clId="{F2BEC65F-1549-45B1-BA2C-85B81A0C8C64}" dt="2022-06-29T14:03:43.953" v="457" actId="26606"/>
          <ac:spMkLst>
            <pc:docMk/>
            <pc:sldMk cId="581603274" sldId="463"/>
            <ac:spMk id="20" creationId="{53947E58-F088-49F1-A3D1-DEA690192E84}"/>
          </ac:spMkLst>
        </pc:spChg>
        <pc:spChg chg="add">
          <ac:chgData name="Beth Loflin" userId="24ca3c8a-7d92-412e-80fe-beb3b5a974f9" providerId="ADAL" clId="{F2BEC65F-1549-45B1-BA2C-85B81A0C8C64}" dt="2022-06-29T14:03:43.953" v="457" actId="26606"/>
          <ac:spMkLst>
            <pc:docMk/>
            <pc:sldMk cId="581603274" sldId="463"/>
            <ac:spMk id="75" creationId="{7E734232-46A8-4884-9A59-B7E3BA4BC313}"/>
          </ac:spMkLst>
        </pc:spChg>
        <pc:spChg chg="add">
          <ac:chgData name="Beth Loflin" userId="24ca3c8a-7d92-412e-80fe-beb3b5a974f9" providerId="ADAL" clId="{F2BEC65F-1549-45B1-BA2C-85B81A0C8C64}" dt="2022-06-29T14:03:43.953" v="457" actId="26606"/>
          <ac:spMkLst>
            <pc:docMk/>
            <pc:sldMk cId="581603274" sldId="463"/>
            <ac:spMk id="77" creationId="{D346B8D2-3218-41A5-B817-9ABFB108C6DA}"/>
          </ac:spMkLst>
        </pc:spChg>
        <pc:spChg chg="add">
          <ac:chgData name="Beth Loflin" userId="24ca3c8a-7d92-412e-80fe-beb3b5a974f9" providerId="ADAL" clId="{F2BEC65F-1549-45B1-BA2C-85B81A0C8C64}" dt="2022-06-29T14:03:43.953" v="457" actId="26606"/>
          <ac:spMkLst>
            <pc:docMk/>
            <pc:sldMk cId="581603274" sldId="463"/>
            <ac:spMk id="79" creationId="{88D6B9EF-FF47-487C-8B82-F9F2B9A54AD6}"/>
          </ac:spMkLst>
        </pc:spChg>
        <pc:picChg chg="add mod">
          <ac:chgData name="Beth Loflin" userId="24ca3c8a-7d92-412e-80fe-beb3b5a974f9" providerId="ADAL" clId="{F2BEC65F-1549-45B1-BA2C-85B81A0C8C64}" dt="2022-06-29T14:03:43.953" v="457" actId="26606"/>
          <ac:picMkLst>
            <pc:docMk/>
            <pc:sldMk cId="581603274" sldId="463"/>
            <ac:picMk id="7170" creationId="{76801425-06B6-981C-3454-95C51F5CC6F9}"/>
          </ac:picMkLst>
        </pc:picChg>
        <pc:picChg chg="add mod ord">
          <ac:chgData name="Beth Loflin" userId="24ca3c8a-7d92-412e-80fe-beb3b5a974f9" providerId="ADAL" clId="{F2BEC65F-1549-45B1-BA2C-85B81A0C8C64}" dt="2022-06-29T14:03:43.953" v="457" actId="26606"/>
          <ac:picMkLst>
            <pc:docMk/>
            <pc:sldMk cId="581603274" sldId="463"/>
            <ac:picMk id="7172" creationId="{9DE6CBE0-99B9-971B-1653-6790A4426B1D}"/>
          </ac:picMkLst>
        </pc:picChg>
        <pc:picChg chg="add mod">
          <ac:chgData name="Beth Loflin" userId="24ca3c8a-7d92-412e-80fe-beb3b5a974f9" providerId="ADAL" clId="{F2BEC65F-1549-45B1-BA2C-85B81A0C8C64}" dt="2022-06-29T14:03:43.953" v="457" actId="26606"/>
          <ac:picMkLst>
            <pc:docMk/>
            <pc:sldMk cId="581603274" sldId="463"/>
            <ac:picMk id="7174" creationId="{BAA3BF5D-3F38-20E2-E7FB-FDB8709AC5D0}"/>
          </ac:picMkLst>
        </pc:picChg>
      </pc:sldChg>
      <pc:sldChg chg="addSp delSp modSp mod">
        <pc:chgData name="Beth Loflin" userId="24ca3c8a-7d92-412e-80fe-beb3b5a974f9" providerId="ADAL" clId="{F2BEC65F-1549-45B1-BA2C-85B81A0C8C64}" dt="2022-06-29T14:07:13.773" v="481" actId="26606"/>
        <pc:sldMkLst>
          <pc:docMk/>
          <pc:sldMk cId="1265774094" sldId="472"/>
        </pc:sldMkLst>
        <pc:spChg chg="mod ord">
          <ac:chgData name="Beth Loflin" userId="24ca3c8a-7d92-412e-80fe-beb3b5a974f9" providerId="ADAL" clId="{F2BEC65F-1549-45B1-BA2C-85B81A0C8C64}" dt="2022-06-29T14:07:13.773" v="481" actId="26606"/>
          <ac:spMkLst>
            <pc:docMk/>
            <pc:sldMk cId="1265774094" sldId="472"/>
            <ac:spMk id="2" creationId="{8112EFA5-AE49-1713-AF14-EF83E1DC5C38}"/>
          </ac:spMkLst>
        </pc:spChg>
        <pc:spChg chg="mod ord">
          <ac:chgData name="Beth Loflin" userId="24ca3c8a-7d92-412e-80fe-beb3b5a974f9" providerId="ADAL" clId="{F2BEC65F-1549-45B1-BA2C-85B81A0C8C64}" dt="2022-06-29T14:07:13.773" v="481" actId="26606"/>
          <ac:spMkLst>
            <pc:docMk/>
            <pc:sldMk cId="1265774094" sldId="472"/>
            <ac:spMk id="3" creationId="{B17CA25D-F532-675C-142B-2DB4C78F9CDE}"/>
          </ac:spMkLst>
        </pc:spChg>
        <pc:spChg chg="del">
          <ac:chgData name="Beth Loflin" userId="24ca3c8a-7d92-412e-80fe-beb3b5a974f9" providerId="ADAL" clId="{F2BEC65F-1549-45B1-BA2C-85B81A0C8C64}" dt="2022-06-29T14:07:13.773" v="481" actId="26606"/>
          <ac:spMkLst>
            <pc:docMk/>
            <pc:sldMk cId="1265774094" sldId="472"/>
            <ac:spMk id="8" creationId="{0E30439A-8A5B-46EC-8283-9B6B031D40D0}"/>
          </ac:spMkLst>
        </pc:spChg>
        <pc:spChg chg="del">
          <ac:chgData name="Beth Loflin" userId="24ca3c8a-7d92-412e-80fe-beb3b5a974f9" providerId="ADAL" clId="{F2BEC65F-1549-45B1-BA2C-85B81A0C8C64}" dt="2022-06-29T14:07:13.773" v="481" actId="26606"/>
          <ac:spMkLst>
            <pc:docMk/>
            <pc:sldMk cId="1265774094" sldId="472"/>
            <ac:spMk id="10" creationId="{5CEAD642-85CF-4750-8432-7C80C901F001}"/>
          </ac:spMkLst>
        </pc:spChg>
        <pc:spChg chg="del">
          <ac:chgData name="Beth Loflin" userId="24ca3c8a-7d92-412e-80fe-beb3b5a974f9" providerId="ADAL" clId="{F2BEC65F-1549-45B1-BA2C-85B81A0C8C64}" dt="2022-06-29T14:07:13.773" v="481" actId="26606"/>
          <ac:spMkLst>
            <pc:docMk/>
            <pc:sldMk cId="1265774094" sldId="472"/>
            <ac:spMk id="12" creationId="{FA33EEAE-15D5-4119-8C1E-89D943F911EF}"/>
          </ac:spMkLst>
        </pc:spChg>
        <pc:spChg chg="del">
          <ac:chgData name="Beth Loflin" userId="24ca3c8a-7d92-412e-80fe-beb3b5a974f9" providerId="ADAL" clId="{F2BEC65F-1549-45B1-BA2C-85B81A0C8C64}" dt="2022-06-29T14:07:13.773" v="481" actId="26606"/>
          <ac:spMkLst>
            <pc:docMk/>
            <pc:sldMk cId="1265774094" sldId="472"/>
            <ac:spMk id="14" creationId="{730D8B3B-9B80-4025-B934-26DC7D7CD231}"/>
          </ac:spMkLst>
        </pc:spChg>
        <pc:spChg chg="del">
          <ac:chgData name="Beth Loflin" userId="24ca3c8a-7d92-412e-80fe-beb3b5a974f9" providerId="ADAL" clId="{F2BEC65F-1549-45B1-BA2C-85B81A0C8C64}" dt="2022-06-29T14:07:13.773" v="481" actId="26606"/>
          <ac:spMkLst>
            <pc:docMk/>
            <pc:sldMk cId="1265774094" sldId="472"/>
            <ac:spMk id="16" creationId="{B5A1B09C-1565-46F8-B70F-621C5EB48A09}"/>
          </ac:spMkLst>
        </pc:spChg>
        <pc:spChg chg="del">
          <ac:chgData name="Beth Loflin" userId="24ca3c8a-7d92-412e-80fe-beb3b5a974f9" providerId="ADAL" clId="{F2BEC65F-1549-45B1-BA2C-85B81A0C8C64}" dt="2022-06-29T14:07:13.773" v="481" actId="26606"/>
          <ac:spMkLst>
            <pc:docMk/>
            <pc:sldMk cId="1265774094" sldId="472"/>
            <ac:spMk id="18" creationId="{8C516CC8-80AC-446C-A56E-9F54B7210402}"/>
          </ac:spMkLst>
        </pc:spChg>
        <pc:spChg chg="del">
          <ac:chgData name="Beth Loflin" userId="24ca3c8a-7d92-412e-80fe-beb3b5a974f9" providerId="ADAL" clId="{F2BEC65F-1549-45B1-BA2C-85B81A0C8C64}" dt="2022-06-29T14:07:13.773" v="481" actId="26606"/>
          <ac:spMkLst>
            <pc:docMk/>
            <pc:sldMk cId="1265774094" sldId="472"/>
            <ac:spMk id="20" creationId="{53947E58-F088-49F1-A3D1-DEA690192E84}"/>
          </ac:spMkLst>
        </pc:spChg>
        <pc:spChg chg="add">
          <ac:chgData name="Beth Loflin" userId="24ca3c8a-7d92-412e-80fe-beb3b5a974f9" providerId="ADAL" clId="{F2BEC65F-1549-45B1-BA2C-85B81A0C8C64}" dt="2022-06-29T14:07:13.773" v="481" actId="26606"/>
          <ac:spMkLst>
            <pc:docMk/>
            <pc:sldMk cId="1265774094" sldId="472"/>
            <ac:spMk id="77" creationId="{B497CCB5-5FC2-473C-AFCC-2430CEF1DF71}"/>
          </ac:spMkLst>
        </pc:spChg>
        <pc:spChg chg="add">
          <ac:chgData name="Beth Loflin" userId="24ca3c8a-7d92-412e-80fe-beb3b5a974f9" providerId="ADAL" clId="{F2BEC65F-1549-45B1-BA2C-85B81A0C8C64}" dt="2022-06-29T14:07:13.773" v="481" actId="26606"/>
          <ac:spMkLst>
            <pc:docMk/>
            <pc:sldMk cId="1265774094" sldId="472"/>
            <ac:spMk id="79" creationId="{599C8C75-BFDF-44E7-A028-EEB5EDD58817}"/>
          </ac:spMkLst>
        </pc:spChg>
        <pc:picChg chg="add mod ord">
          <ac:chgData name="Beth Loflin" userId="24ca3c8a-7d92-412e-80fe-beb3b5a974f9" providerId="ADAL" clId="{F2BEC65F-1549-45B1-BA2C-85B81A0C8C64}" dt="2022-06-29T14:07:13.773" v="481" actId="26606"/>
          <ac:picMkLst>
            <pc:docMk/>
            <pc:sldMk cId="1265774094" sldId="472"/>
            <ac:picMk id="8194" creationId="{84A25CE2-F9C7-4AE6-F13C-C42413EA9970}"/>
          </ac:picMkLst>
        </pc:picChg>
        <pc:picChg chg="add mod">
          <ac:chgData name="Beth Loflin" userId="24ca3c8a-7d92-412e-80fe-beb3b5a974f9" providerId="ADAL" clId="{F2BEC65F-1549-45B1-BA2C-85B81A0C8C64}" dt="2022-06-29T14:07:13.773" v="481" actId="26606"/>
          <ac:picMkLst>
            <pc:docMk/>
            <pc:sldMk cId="1265774094" sldId="472"/>
            <ac:picMk id="8196" creationId="{0E547B11-BB51-3535-DB8A-0CECF2E8F8F9}"/>
          </ac:picMkLst>
        </pc:picChg>
        <pc:picChg chg="add mod">
          <ac:chgData name="Beth Loflin" userId="24ca3c8a-7d92-412e-80fe-beb3b5a974f9" providerId="ADAL" clId="{F2BEC65F-1549-45B1-BA2C-85B81A0C8C64}" dt="2022-06-29T14:07:13.773" v="481" actId="26606"/>
          <ac:picMkLst>
            <pc:docMk/>
            <pc:sldMk cId="1265774094" sldId="472"/>
            <ac:picMk id="8198" creationId="{BF0FE351-96CE-52CD-AC57-2594D91EC90C}"/>
          </ac:picMkLst>
        </pc:picChg>
        <pc:picChg chg="add mod">
          <ac:chgData name="Beth Loflin" userId="24ca3c8a-7d92-412e-80fe-beb3b5a974f9" providerId="ADAL" clId="{F2BEC65F-1549-45B1-BA2C-85B81A0C8C64}" dt="2022-06-29T14:07:13.773" v="481" actId="26606"/>
          <ac:picMkLst>
            <pc:docMk/>
            <pc:sldMk cId="1265774094" sldId="472"/>
            <ac:picMk id="8200" creationId="{B225EC58-39B9-678F-3487-3A46BC5EB347}"/>
          </ac:picMkLst>
        </pc:picChg>
      </pc:sldChg>
      <pc:sldChg chg="addSp delSp modSp mod">
        <pc:chgData name="Beth Loflin" userId="24ca3c8a-7d92-412e-80fe-beb3b5a974f9" providerId="ADAL" clId="{F2BEC65F-1549-45B1-BA2C-85B81A0C8C64}" dt="2022-06-29T14:08:26.705" v="485" actId="26606"/>
        <pc:sldMkLst>
          <pc:docMk/>
          <pc:sldMk cId="2780766894" sldId="474"/>
        </pc:sldMkLst>
        <pc:spChg chg="mod">
          <ac:chgData name="Beth Loflin" userId="24ca3c8a-7d92-412e-80fe-beb3b5a974f9" providerId="ADAL" clId="{F2BEC65F-1549-45B1-BA2C-85B81A0C8C64}" dt="2022-06-29T14:08:26.705" v="485" actId="26606"/>
          <ac:spMkLst>
            <pc:docMk/>
            <pc:sldMk cId="2780766894" sldId="474"/>
            <ac:spMk id="2" creationId="{8112EFA5-AE49-1713-AF14-EF83E1DC5C38}"/>
          </ac:spMkLst>
        </pc:spChg>
        <pc:spChg chg="mod">
          <ac:chgData name="Beth Loflin" userId="24ca3c8a-7d92-412e-80fe-beb3b5a974f9" providerId="ADAL" clId="{F2BEC65F-1549-45B1-BA2C-85B81A0C8C64}" dt="2022-06-29T14:08:26.705" v="485" actId="26606"/>
          <ac:spMkLst>
            <pc:docMk/>
            <pc:sldMk cId="2780766894" sldId="474"/>
            <ac:spMk id="3" creationId="{B17CA25D-F532-675C-142B-2DB4C78F9CDE}"/>
          </ac:spMkLst>
        </pc:spChg>
        <pc:spChg chg="del">
          <ac:chgData name="Beth Loflin" userId="24ca3c8a-7d92-412e-80fe-beb3b5a974f9" providerId="ADAL" clId="{F2BEC65F-1549-45B1-BA2C-85B81A0C8C64}" dt="2022-06-29T14:08:26.705" v="485" actId="26606"/>
          <ac:spMkLst>
            <pc:docMk/>
            <pc:sldMk cId="2780766894" sldId="474"/>
            <ac:spMk id="8" creationId="{0E30439A-8A5B-46EC-8283-9B6B031D40D0}"/>
          </ac:spMkLst>
        </pc:spChg>
        <pc:spChg chg="del">
          <ac:chgData name="Beth Loflin" userId="24ca3c8a-7d92-412e-80fe-beb3b5a974f9" providerId="ADAL" clId="{F2BEC65F-1549-45B1-BA2C-85B81A0C8C64}" dt="2022-06-29T14:08:26.705" v="485" actId="26606"/>
          <ac:spMkLst>
            <pc:docMk/>
            <pc:sldMk cId="2780766894" sldId="474"/>
            <ac:spMk id="10" creationId="{5CEAD642-85CF-4750-8432-7C80C901F001}"/>
          </ac:spMkLst>
        </pc:spChg>
        <pc:spChg chg="del">
          <ac:chgData name="Beth Loflin" userId="24ca3c8a-7d92-412e-80fe-beb3b5a974f9" providerId="ADAL" clId="{F2BEC65F-1549-45B1-BA2C-85B81A0C8C64}" dt="2022-06-29T14:08:26.705" v="485" actId="26606"/>
          <ac:spMkLst>
            <pc:docMk/>
            <pc:sldMk cId="2780766894" sldId="474"/>
            <ac:spMk id="12" creationId="{FA33EEAE-15D5-4119-8C1E-89D943F911EF}"/>
          </ac:spMkLst>
        </pc:spChg>
        <pc:spChg chg="del">
          <ac:chgData name="Beth Loflin" userId="24ca3c8a-7d92-412e-80fe-beb3b5a974f9" providerId="ADAL" clId="{F2BEC65F-1549-45B1-BA2C-85B81A0C8C64}" dt="2022-06-29T14:08:26.705" v="485" actId="26606"/>
          <ac:spMkLst>
            <pc:docMk/>
            <pc:sldMk cId="2780766894" sldId="474"/>
            <ac:spMk id="14" creationId="{730D8B3B-9B80-4025-B934-26DC7D7CD231}"/>
          </ac:spMkLst>
        </pc:spChg>
        <pc:spChg chg="del">
          <ac:chgData name="Beth Loflin" userId="24ca3c8a-7d92-412e-80fe-beb3b5a974f9" providerId="ADAL" clId="{F2BEC65F-1549-45B1-BA2C-85B81A0C8C64}" dt="2022-06-29T14:08:26.705" v="485" actId="26606"/>
          <ac:spMkLst>
            <pc:docMk/>
            <pc:sldMk cId="2780766894" sldId="474"/>
            <ac:spMk id="16" creationId="{B5A1B09C-1565-46F8-B70F-621C5EB48A09}"/>
          </ac:spMkLst>
        </pc:spChg>
        <pc:spChg chg="del">
          <ac:chgData name="Beth Loflin" userId="24ca3c8a-7d92-412e-80fe-beb3b5a974f9" providerId="ADAL" clId="{F2BEC65F-1549-45B1-BA2C-85B81A0C8C64}" dt="2022-06-29T14:08:26.705" v="485" actId="26606"/>
          <ac:spMkLst>
            <pc:docMk/>
            <pc:sldMk cId="2780766894" sldId="474"/>
            <ac:spMk id="18" creationId="{8C516CC8-80AC-446C-A56E-9F54B7210402}"/>
          </ac:spMkLst>
        </pc:spChg>
        <pc:spChg chg="del">
          <ac:chgData name="Beth Loflin" userId="24ca3c8a-7d92-412e-80fe-beb3b5a974f9" providerId="ADAL" clId="{F2BEC65F-1549-45B1-BA2C-85B81A0C8C64}" dt="2022-06-29T14:08:26.705" v="485" actId="26606"/>
          <ac:spMkLst>
            <pc:docMk/>
            <pc:sldMk cId="2780766894" sldId="474"/>
            <ac:spMk id="20" creationId="{53947E58-F088-49F1-A3D1-DEA690192E84}"/>
          </ac:spMkLst>
        </pc:spChg>
        <pc:spChg chg="add">
          <ac:chgData name="Beth Loflin" userId="24ca3c8a-7d92-412e-80fe-beb3b5a974f9" providerId="ADAL" clId="{F2BEC65F-1549-45B1-BA2C-85B81A0C8C64}" dt="2022-06-29T14:08:26.705" v="485" actId="26606"/>
          <ac:spMkLst>
            <pc:docMk/>
            <pc:sldMk cId="2780766894" sldId="474"/>
            <ac:spMk id="73" creationId="{F8446B12-7391-4711-8B31-112A0B896C76}"/>
          </ac:spMkLst>
        </pc:spChg>
        <pc:grpChg chg="add">
          <ac:chgData name="Beth Loflin" userId="24ca3c8a-7d92-412e-80fe-beb3b5a974f9" providerId="ADAL" clId="{F2BEC65F-1549-45B1-BA2C-85B81A0C8C64}" dt="2022-06-29T14:08:26.705" v="485" actId="26606"/>
          <ac:grpSpMkLst>
            <pc:docMk/>
            <pc:sldMk cId="2780766894" sldId="474"/>
            <ac:grpSpMk id="75" creationId="{AC0B7807-0C83-4963-821A-69B172722E49}"/>
          </ac:grpSpMkLst>
        </pc:grpChg>
        <pc:picChg chg="add mod">
          <ac:chgData name="Beth Loflin" userId="24ca3c8a-7d92-412e-80fe-beb3b5a974f9" providerId="ADAL" clId="{F2BEC65F-1549-45B1-BA2C-85B81A0C8C64}" dt="2022-06-29T14:08:26.705" v="485" actId="26606"/>
          <ac:picMkLst>
            <pc:docMk/>
            <pc:sldMk cId="2780766894" sldId="474"/>
            <ac:picMk id="9218" creationId="{9997264A-376B-4EE0-F379-5A80C2752171}"/>
          </ac:picMkLst>
        </pc:picChg>
        <pc:picChg chg="add mod ord">
          <ac:chgData name="Beth Loflin" userId="24ca3c8a-7d92-412e-80fe-beb3b5a974f9" providerId="ADAL" clId="{F2BEC65F-1549-45B1-BA2C-85B81A0C8C64}" dt="2022-06-29T14:08:26.705" v="485" actId="26606"/>
          <ac:picMkLst>
            <pc:docMk/>
            <pc:sldMk cId="2780766894" sldId="474"/>
            <ac:picMk id="9220" creationId="{957B0047-03A2-BDE6-90CC-734EA0E1336D}"/>
          </ac:picMkLst>
        </pc:picChg>
      </pc:sldChg>
      <pc:sldChg chg="addSp delSp modSp mod">
        <pc:chgData name="Beth Loflin" userId="24ca3c8a-7d92-412e-80fe-beb3b5a974f9" providerId="ADAL" clId="{F2BEC65F-1549-45B1-BA2C-85B81A0C8C64}" dt="2022-06-29T13:58:22.412" v="418" actId="26606"/>
        <pc:sldMkLst>
          <pc:docMk/>
          <pc:sldMk cId="92967658" sldId="482"/>
        </pc:sldMkLst>
        <pc:spChg chg="mod">
          <ac:chgData name="Beth Loflin" userId="24ca3c8a-7d92-412e-80fe-beb3b5a974f9" providerId="ADAL" clId="{F2BEC65F-1549-45B1-BA2C-85B81A0C8C64}" dt="2022-06-29T13:58:22.412" v="418" actId="26606"/>
          <ac:spMkLst>
            <pc:docMk/>
            <pc:sldMk cId="92967658" sldId="482"/>
            <ac:spMk id="2" creationId="{8112EFA5-AE49-1713-AF14-EF83E1DC5C38}"/>
          </ac:spMkLst>
        </pc:spChg>
        <pc:spChg chg="mod ord">
          <ac:chgData name="Beth Loflin" userId="24ca3c8a-7d92-412e-80fe-beb3b5a974f9" providerId="ADAL" clId="{F2BEC65F-1549-45B1-BA2C-85B81A0C8C64}" dt="2022-06-29T13:58:22.412" v="418" actId="26606"/>
          <ac:spMkLst>
            <pc:docMk/>
            <pc:sldMk cId="92967658" sldId="482"/>
            <ac:spMk id="3" creationId="{B17CA25D-F532-675C-142B-2DB4C78F9CDE}"/>
          </ac:spMkLst>
        </pc:spChg>
        <pc:spChg chg="del">
          <ac:chgData name="Beth Loflin" userId="24ca3c8a-7d92-412e-80fe-beb3b5a974f9" providerId="ADAL" clId="{F2BEC65F-1549-45B1-BA2C-85B81A0C8C64}" dt="2022-06-29T13:58:22.412" v="418" actId="26606"/>
          <ac:spMkLst>
            <pc:docMk/>
            <pc:sldMk cId="92967658" sldId="482"/>
            <ac:spMk id="8" creationId="{0E30439A-8A5B-46EC-8283-9B6B031D40D0}"/>
          </ac:spMkLst>
        </pc:spChg>
        <pc:spChg chg="del">
          <ac:chgData name="Beth Loflin" userId="24ca3c8a-7d92-412e-80fe-beb3b5a974f9" providerId="ADAL" clId="{F2BEC65F-1549-45B1-BA2C-85B81A0C8C64}" dt="2022-06-29T13:58:22.412" v="418" actId="26606"/>
          <ac:spMkLst>
            <pc:docMk/>
            <pc:sldMk cId="92967658" sldId="482"/>
            <ac:spMk id="10" creationId="{5CEAD642-85CF-4750-8432-7C80C901F001}"/>
          </ac:spMkLst>
        </pc:spChg>
        <pc:spChg chg="del">
          <ac:chgData name="Beth Loflin" userId="24ca3c8a-7d92-412e-80fe-beb3b5a974f9" providerId="ADAL" clId="{F2BEC65F-1549-45B1-BA2C-85B81A0C8C64}" dt="2022-06-29T13:58:22.412" v="418" actId="26606"/>
          <ac:spMkLst>
            <pc:docMk/>
            <pc:sldMk cId="92967658" sldId="482"/>
            <ac:spMk id="12" creationId="{FA33EEAE-15D5-4119-8C1E-89D943F911EF}"/>
          </ac:spMkLst>
        </pc:spChg>
        <pc:spChg chg="del">
          <ac:chgData name="Beth Loflin" userId="24ca3c8a-7d92-412e-80fe-beb3b5a974f9" providerId="ADAL" clId="{F2BEC65F-1549-45B1-BA2C-85B81A0C8C64}" dt="2022-06-29T13:58:22.412" v="418" actId="26606"/>
          <ac:spMkLst>
            <pc:docMk/>
            <pc:sldMk cId="92967658" sldId="482"/>
            <ac:spMk id="14" creationId="{730D8B3B-9B80-4025-B934-26DC7D7CD231}"/>
          </ac:spMkLst>
        </pc:spChg>
        <pc:spChg chg="del">
          <ac:chgData name="Beth Loflin" userId="24ca3c8a-7d92-412e-80fe-beb3b5a974f9" providerId="ADAL" clId="{F2BEC65F-1549-45B1-BA2C-85B81A0C8C64}" dt="2022-06-29T13:58:22.412" v="418" actId="26606"/>
          <ac:spMkLst>
            <pc:docMk/>
            <pc:sldMk cId="92967658" sldId="482"/>
            <ac:spMk id="16" creationId="{B5A1B09C-1565-46F8-B70F-621C5EB48A09}"/>
          </ac:spMkLst>
        </pc:spChg>
        <pc:spChg chg="del">
          <ac:chgData name="Beth Loflin" userId="24ca3c8a-7d92-412e-80fe-beb3b5a974f9" providerId="ADAL" clId="{F2BEC65F-1549-45B1-BA2C-85B81A0C8C64}" dt="2022-06-29T13:58:22.412" v="418" actId="26606"/>
          <ac:spMkLst>
            <pc:docMk/>
            <pc:sldMk cId="92967658" sldId="482"/>
            <ac:spMk id="18" creationId="{8C516CC8-80AC-446C-A56E-9F54B7210402}"/>
          </ac:spMkLst>
        </pc:spChg>
        <pc:spChg chg="del">
          <ac:chgData name="Beth Loflin" userId="24ca3c8a-7d92-412e-80fe-beb3b5a974f9" providerId="ADAL" clId="{F2BEC65F-1549-45B1-BA2C-85B81A0C8C64}" dt="2022-06-29T13:58:22.412" v="418" actId="26606"/>
          <ac:spMkLst>
            <pc:docMk/>
            <pc:sldMk cId="92967658" sldId="482"/>
            <ac:spMk id="20" creationId="{53947E58-F088-49F1-A3D1-DEA690192E84}"/>
          </ac:spMkLst>
        </pc:spChg>
        <pc:spChg chg="add">
          <ac:chgData name="Beth Loflin" userId="24ca3c8a-7d92-412e-80fe-beb3b5a974f9" providerId="ADAL" clId="{F2BEC65F-1549-45B1-BA2C-85B81A0C8C64}" dt="2022-06-29T13:58:22.412" v="418" actId="26606"/>
          <ac:spMkLst>
            <pc:docMk/>
            <pc:sldMk cId="92967658" sldId="482"/>
            <ac:spMk id="73" creationId="{398F3DEE-0E56-499F-AFAE-C2DA7C2C815B}"/>
          </ac:spMkLst>
        </pc:spChg>
        <pc:spChg chg="add">
          <ac:chgData name="Beth Loflin" userId="24ca3c8a-7d92-412e-80fe-beb3b5a974f9" providerId="ADAL" clId="{F2BEC65F-1549-45B1-BA2C-85B81A0C8C64}" dt="2022-06-29T13:58:22.412" v="418" actId="26606"/>
          <ac:spMkLst>
            <pc:docMk/>
            <pc:sldMk cId="92967658" sldId="482"/>
            <ac:spMk id="75" creationId="{C32A21FE-C56B-42B6-82D1-D3F0C4A47A3C}"/>
          </ac:spMkLst>
        </pc:spChg>
        <pc:spChg chg="add">
          <ac:chgData name="Beth Loflin" userId="24ca3c8a-7d92-412e-80fe-beb3b5a974f9" providerId="ADAL" clId="{F2BEC65F-1549-45B1-BA2C-85B81A0C8C64}" dt="2022-06-29T13:58:22.412" v="418" actId="26606"/>
          <ac:spMkLst>
            <pc:docMk/>
            <pc:sldMk cId="92967658" sldId="482"/>
            <ac:spMk id="77" creationId="{C4BE011A-C166-4E7B-A300-18676738081C}"/>
          </ac:spMkLst>
        </pc:spChg>
        <pc:spChg chg="add">
          <ac:chgData name="Beth Loflin" userId="24ca3c8a-7d92-412e-80fe-beb3b5a974f9" providerId="ADAL" clId="{F2BEC65F-1549-45B1-BA2C-85B81A0C8C64}" dt="2022-06-29T13:58:22.412" v="418" actId="26606"/>
          <ac:spMkLst>
            <pc:docMk/>
            <pc:sldMk cId="92967658" sldId="482"/>
            <ac:spMk id="79" creationId="{1261A9AF-2897-4CFD-9D9D-17105C8A22D2}"/>
          </ac:spMkLst>
        </pc:spChg>
        <pc:spChg chg="add">
          <ac:chgData name="Beth Loflin" userId="24ca3c8a-7d92-412e-80fe-beb3b5a974f9" providerId="ADAL" clId="{F2BEC65F-1549-45B1-BA2C-85B81A0C8C64}" dt="2022-06-29T13:58:22.412" v="418" actId="26606"/>
          <ac:spMkLst>
            <pc:docMk/>
            <pc:sldMk cId="92967658" sldId="482"/>
            <ac:spMk id="81" creationId="{755E56EF-ADF6-479C-99B3-ADDDE6959783}"/>
          </ac:spMkLst>
        </pc:spChg>
        <pc:picChg chg="add mod ord">
          <ac:chgData name="Beth Loflin" userId="24ca3c8a-7d92-412e-80fe-beb3b5a974f9" providerId="ADAL" clId="{F2BEC65F-1549-45B1-BA2C-85B81A0C8C64}" dt="2022-06-29T13:58:22.412" v="418" actId="26606"/>
          <ac:picMkLst>
            <pc:docMk/>
            <pc:sldMk cId="92967658" sldId="482"/>
            <ac:picMk id="5" creationId="{6A469F10-FD2E-20E2-C036-7AFBC565D2AC}"/>
          </ac:picMkLst>
        </pc:picChg>
        <pc:picChg chg="add mod ord">
          <ac:chgData name="Beth Loflin" userId="24ca3c8a-7d92-412e-80fe-beb3b5a974f9" providerId="ADAL" clId="{F2BEC65F-1549-45B1-BA2C-85B81A0C8C64}" dt="2022-06-29T13:58:22.412" v="418" actId="26606"/>
          <ac:picMkLst>
            <pc:docMk/>
            <pc:sldMk cId="92967658" sldId="482"/>
            <ac:picMk id="7" creationId="{06BEE59F-F7A2-B83A-D414-4CE9AC0180F1}"/>
          </ac:picMkLst>
        </pc:picChg>
        <pc:picChg chg="add mod">
          <ac:chgData name="Beth Loflin" userId="24ca3c8a-7d92-412e-80fe-beb3b5a974f9" providerId="ADAL" clId="{F2BEC65F-1549-45B1-BA2C-85B81A0C8C64}" dt="2022-06-29T13:58:22.412" v="418" actId="26606"/>
          <ac:picMkLst>
            <pc:docMk/>
            <pc:sldMk cId="92967658" sldId="482"/>
            <ac:picMk id="2050" creationId="{C497A68E-454D-0FF2-133C-450093912B24}"/>
          </ac:picMkLst>
        </pc:picChg>
        <pc:picChg chg="add mod">
          <ac:chgData name="Beth Loflin" userId="24ca3c8a-7d92-412e-80fe-beb3b5a974f9" providerId="ADAL" clId="{F2BEC65F-1549-45B1-BA2C-85B81A0C8C64}" dt="2022-06-29T13:58:22.412" v="418" actId="26606"/>
          <ac:picMkLst>
            <pc:docMk/>
            <pc:sldMk cId="92967658" sldId="482"/>
            <ac:picMk id="2052" creationId="{76B57AA8-B260-E9F5-A821-FA4A3E367059}"/>
          </ac:picMkLst>
        </pc:picChg>
      </pc:sldChg>
      <pc:sldChg chg="addSp delSp modSp mod">
        <pc:chgData name="Beth Loflin" userId="24ca3c8a-7d92-412e-80fe-beb3b5a974f9" providerId="ADAL" clId="{F2BEC65F-1549-45B1-BA2C-85B81A0C8C64}" dt="2022-06-29T13:56:26.484" v="405" actId="26606"/>
        <pc:sldMkLst>
          <pc:docMk/>
          <pc:sldMk cId="3528581706" sldId="493"/>
        </pc:sldMkLst>
        <pc:spChg chg="mod">
          <ac:chgData name="Beth Loflin" userId="24ca3c8a-7d92-412e-80fe-beb3b5a974f9" providerId="ADAL" clId="{F2BEC65F-1549-45B1-BA2C-85B81A0C8C64}" dt="2022-06-29T13:56:26.484" v="405" actId="26606"/>
          <ac:spMkLst>
            <pc:docMk/>
            <pc:sldMk cId="3528581706" sldId="493"/>
            <ac:spMk id="2" creationId="{8112EFA5-AE49-1713-AF14-EF83E1DC5C38}"/>
          </ac:spMkLst>
        </pc:spChg>
        <pc:spChg chg="mod ord">
          <ac:chgData name="Beth Loflin" userId="24ca3c8a-7d92-412e-80fe-beb3b5a974f9" providerId="ADAL" clId="{F2BEC65F-1549-45B1-BA2C-85B81A0C8C64}" dt="2022-06-29T13:56:26.484" v="405" actId="26606"/>
          <ac:spMkLst>
            <pc:docMk/>
            <pc:sldMk cId="3528581706" sldId="493"/>
            <ac:spMk id="3" creationId="{B17CA25D-F532-675C-142B-2DB4C78F9CDE}"/>
          </ac:spMkLst>
        </pc:spChg>
        <pc:spChg chg="add del">
          <ac:chgData name="Beth Loflin" userId="24ca3c8a-7d92-412e-80fe-beb3b5a974f9" providerId="ADAL" clId="{F2BEC65F-1549-45B1-BA2C-85B81A0C8C64}" dt="2022-06-29T13:56:26.484" v="405" actId="26606"/>
          <ac:spMkLst>
            <pc:docMk/>
            <pc:sldMk cId="3528581706" sldId="493"/>
            <ac:spMk id="8" creationId="{0E30439A-8A5B-46EC-8283-9B6B031D40D0}"/>
          </ac:spMkLst>
        </pc:spChg>
        <pc:spChg chg="add del">
          <ac:chgData name="Beth Loflin" userId="24ca3c8a-7d92-412e-80fe-beb3b5a974f9" providerId="ADAL" clId="{F2BEC65F-1549-45B1-BA2C-85B81A0C8C64}" dt="2022-06-29T13:56:26.484" v="405" actId="26606"/>
          <ac:spMkLst>
            <pc:docMk/>
            <pc:sldMk cId="3528581706" sldId="493"/>
            <ac:spMk id="10" creationId="{5CEAD642-85CF-4750-8432-7C80C901F001}"/>
          </ac:spMkLst>
        </pc:spChg>
        <pc:spChg chg="add del">
          <ac:chgData name="Beth Loflin" userId="24ca3c8a-7d92-412e-80fe-beb3b5a974f9" providerId="ADAL" clId="{F2BEC65F-1549-45B1-BA2C-85B81A0C8C64}" dt="2022-06-29T13:56:26.484" v="405" actId="26606"/>
          <ac:spMkLst>
            <pc:docMk/>
            <pc:sldMk cId="3528581706" sldId="493"/>
            <ac:spMk id="12" creationId="{FA33EEAE-15D5-4119-8C1E-89D943F911EF}"/>
          </ac:spMkLst>
        </pc:spChg>
        <pc:spChg chg="add del">
          <ac:chgData name="Beth Loflin" userId="24ca3c8a-7d92-412e-80fe-beb3b5a974f9" providerId="ADAL" clId="{F2BEC65F-1549-45B1-BA2C-85B81A0C8C64}" dt="2022-06-29T13:56:26.484" v="405" actId="26606"/>
          <ac:spMkLst>
            <pc:docMk/>
            <pc:sldMk cId="3528581706" sldId="493"/>
            <ac:spMk id="14" creationId="{730D8B3B-9B80-4025-B934-26DC7D7CD231}"/>
          </ac:spMkLst>
        </pc:spChg>
        <pc:spChg chg="add del">
          <ac:chgData name="Beth Loflin" userId="24ca3c8a-7d92-412e-80fe-beb3b5a974f9" providerId="ADAL" clId="{F2BEC65F-1549-45B1-BA2C-85B81A0C8C64}" dt="2022-06-29T13:56:26.484" v="405" actId="26606"/>
          <ac:spMkLst>
            <pc:docMk/>
            <pc:sldMk cId="3528581706" sldId="493"/>
            <ac:spMk id="16" creationId="{B5A1B09C-1565-46F8-B70F-621C5EB48A09}"/>
          </ac:spMkLst>
        </pc:spChg>
        <pc:spChg chg="add del">
          <ac:chgData name="Beth Loflin" userId="24ca3c8a-7d92-412e-80fe-beb3b5a974f9" providerId="ADAL" clId="{F2BEC65F-1549-45B1-BA2C-85B81A0C8C64}" dt="2022-06-29T13:56:26.484" v="405" actId="26606"/>
          <ac:spMkLst>
            <pc:docMk/>
            <pc:sldMk cId="3528581706" sldId="493"/>
            <ac:spMk id="18" creationId="{8C516CC8-80AC-446C-A56E-9F54B7210402}"/>
          </ac:spMkLst>
        </pc:spChg>
        <pc:spChg chg="add del">
          <ac:chgData name="Beth Loflin" userId="24ca3c8a-7d92-412e-80fe-beb3b5a974f9" providerId="ADAL" clId="{F2BEC65F-1549-45B1-BA2C-85B81A0C8C64}" dt="2022-06-29T13:56:26.484" v="405" actId="26606"/>
          <ac:spMkLst>
            <pc:docMk/>
            <pc:sldMk cId="3528581706" sldId="493"/>
            <ac:spMk id="20" creationId="{53947E58-F088-49F1-A3D1-DEA690192E84}"/>
          </ac:spMkLst>
        </pc:spChg>
        <pc:spChg chg="add">
          <ac:chgData name="Beth Loflin" userId="24ca3c8a-7d92-412e-80fe-beb3b5a974f9" providerId="ADAL" clId="{F2BEC65F-1549-45B1-BA2C-85B81A0C8C64}" dt="2022-06-29T13:56:26.484" v="405" actId="26606"/>
          <ac:spMkLst>
            <pc:docMk/>
            <pc:sldMk cId="3528581706" sldId="493"/>
            <ac:spMk id="22" creationId="{7383B190-6BFB-422F-B667-06B7B25F096A}"/>
          </ac:spMkLst>
        </pc:spChg>
        <pc:spChg chg="add del">
          <ac:chgData name="Beth Loflin" userId="24ca3c8a-7d92-412e-80fe-beb3b5a974f9" providerId="ADAL" clId="{F2BEC65F-1549-45B1-BA2C-85B81A0C8C64}" dt="2022-06-29T13:55:25.566" v="396" actId="26606"/>
          <ac:spMkLst>
            <pc:docMk/>
            <pc:sldMk cId="3528581706" sldId="493"/>
            <ac:spMk id="25" creationId="{A8384FB5-9ADC-4DDC-881B-597D56F5B15D}"/>
          </ac:spMkLst>
        </pc:spChg>
        <pc:spChg chg="add del">
          <ac:chgData name="Beth Loflin" userId="24ca3c8a-7d92-412e-80fe-beb3b5a974f9" providerId="ADAL" clId="{F2BEC65F-1549-45B1-BA2C-85B81A0C8C64}" dt="2022-06-29T13:55:25.566" v="396" actId="26606"/>
          <ac:spMkLst>
            <pc:docMk/>
            <pc:sldMk cId="3528581706" sldId="493"/>
            <ac:spMk id="27" creationId="{91E5A9A7-95C6-4F4F-B00E-C82E07FE62EF}"/>
          </ac:spMkLst>
        </pc:spChg>
        <pc:spChg chg="add del">
          <ac:chgData name="Beth Loflin" userId="24ca3c8a-7d92-412e-80fe-beb3b5a974f9" providerId="ADAL" clId="{F2BEC65F-1549-45B1-BA2C-85B81A0C8C64}" dt="2022-06-29T13:55:25.566" v="396" actId="26606"/>
          <ac:spMkLst>
            <pc:docMk/>
            <pc:sldMk cId="3528581706" sldId="493"/>
            <ac:spMk id="29" creationId="{D07DD2DE-F619-49DD-B5E7-03A290FF4ED1}"/>
          </ac:spMkLst>
        </pc:spChg>
        <pc:spChg chg="add del">
          <ac:chgData name="Beth Loflin" userId="24ca3c8a-7d92-412e-80fe-beb3b5a974f9" providerId="ADAL" clId="{F2BEC65F-1549-45B1-BA2C-85B81A0C8C64}" dt="2022-06-29T13:55:25.566" v="396" actId="26606"/>
          <ac:spMkLst>
            <pc:docMk/>
            <pc:sldMk cId="3528581706" sldId="493"/>
            <ac:spMk id="31" creationId="{85149191-5F60-4A28-AAFF-039F96B0F3EC}"/>
          </ac:spMkLst>
        </pc:spChg>
        <pc:spChg chg="add del">
          <ac:chgData name="Beth Loflin" userId="24ca3c8a-7d92-412e-80fe-beb3b5a974f9" providerId="ADAL" clId="{F2BEC65F-1549-45B1-BA2C-85B81A0C8C64}" dt="2022-06-29T13:55:25.566" v="396" actId="26606"/>
          <ac:spMkLst>
            <pc:docMk/>
            <pc:sldMk cId="3528581706" sldId="493"/>
            <ac:spMk id="33" creationId="{F8260ED5-17F7-4158-B241-D51DD4CF1B7E}"/>
          </ac:spMkLst>
        </pc:spChg>
        <pc:picChg chg="add mod">
          <ac:chgData name="Beth Loflin" userId="24ca3c8a-7d92-412e-80fe-beb3b5a974f9" providerId="ADAL" clId="{F2BEC65F-1549-45B1-BA2C-85B81A0C8C64}" dt="2022-06-29T13:56:26.484" v="405" actId="26606"/>
          <ac:picMkLst>
            <pc:docMk/>
            <pc:sldMk cId="3528581706" sldId="493"/>
            <ac:picMk id="5" creationId="{FC56CF99-1835-ECB7-7A38-60D700DF4531}"/>
          </ac:picMkLst>
        </pc:picChg>
        <pc:picChg chg="add mod">
          <ac:chgData name="Beth Loflin" userId="24ca3c8a-7d92-412e-80fe-beb3b5a974f9" providerId="ADAL" clId="{F2BEC65F-1549-45B1-BA2C-85B81A0C8C64}" dt="2022-06-29T13:56:26.484" v="405" actId="26606"/>
          <ac:picMkLst>
            <pc:docMk/>
            <pc:sldMk cId="3528581706" sldId="493"/>
            <ac:picMk id="7" creationId="{4BC3E916-84F1-CFD7-88A5-EABAAC2D2C52}"/>
          </ac:picMkLst>
        </pc:picChg>
        <pc:picChg chg="add mod ord">
          <ac:chgData name="Beth Loflin" userId="24ca3c8a-7d92-412e-80fe-beb3b5a974f9" providerId="ADAL" clId="{F2BEC65F-1549-45B1-BA2C-85B81A0C8C64}" dt="2022-06-29T13:56:26.484" v="405" actId="26606"/>
          <ac:picMkLst>
            <pc:docMk/>
            <pc:sldMk cId="3528581706" sldId="493"/>
            <ac:picMk id="11" creationId="{F0A4DE2B-1FFE-A9B8-81AB-5EF61D382AA4}"/>
          </ac:picMkLst>
        </pc:picChg>
        <pc:cxnChg chg="add">
          <ac:chgData name="Beth Loflin" userId="24ca3c8a-7d92-412e-80fe-beb3b5a974f9" providerId="ADAL" clId="{F2BEC65F-1549-45B1-BA2C-85B81A0C8C64}" dt="2022-06-29T13:56:26.484" v="405" actId="26606"/>
          <ac:cxnSpMkLst>
            <pc:docMk/>
            <pc:sldMk cId="3528581706" sldId="493"/>
            <ac:cxnSpMk id="23" creationId="{ED28E597-4AF8-4D69-A9AB-A1EDC6156B04}"/>
          </ac:cxnSpMkLst>
        </pc:cxnChg>
      </pc:sldChg>
      <pc:sldChg chg="addSp delSp modSp add mod ord">
        <pc:chgData name="Beth Loflin" userId="24ca3c8a-7d92-412e-80fe-beb3b5a974f9" providerId="ADAL" clId="{F2BEC65F-1549-45B1-BA2C-85B81A0C8C64}" dt="2022-07-05T21:50:28.148" v="592" actId="1076"/>
        <pc:sldMkLst>
          <pc:docMk/>
          <pc:sldMk cId="2503449450" sldId="506"/>
        </pc:sldMkLst>
        <pc:spChg chg="mod">
          <ac:chgData name="Beth Loflin" userId="24ca3c8a-7d92-412e-80fe-beb3b5a974f9" providerId="ADAL" clId="{F2BEC65F-1549-45B1-BA2C-85B81A0C8C64}" dt="2022-07-05T21:50:28.148" v="592" actId="1076"/>
          <ac:spMkLst>
            <pc:docMk/>
            <pc:sldMk cId="2503449450" sldId="506"/>
            <ac:spMk id="2" creationId="{82B5155C-F476-4FFA-97F0-4654DCDC6B79}"/>
          </ac:spMkLst>
        </pc:spChg>
        <pc:spChg chg="del">
          <ac:chgData name="Beth Loflin" userId="24ca3c8a-7d92-412e-80fe-beb3b5a974f9" providerId="ADAL" clId="{F2BEC65F-1549-45B1-BA2C-85B81A0C8C64}" dt="2022-07-05T21:49:29.479" v="504" actId="478"/>
          <ac:spMkLst>
            <pc:docMk/>
            <pc:sldMk cId="2503449450" sldId="506"/>
            <ac:spMk id="3" creationId="{4ACC438E-ABCA-4D08-BA32-B5B0EDCC0F4D}"/>
          </ac:spMkLst>
        </pc:spChg>
        <pc:spChg chg="add mod">
          <ac:chgData name="Beth Loflin" userId="24ca3c8a-7d92-412e-80fe-beb3b5a974f9" providerId="ADAL" clId="{F2BEC65F-1549-45B1-BA2C-85B81A0C8C64}" dt="2022-07-05T21:50:01.459" v="585" actId="6549"/>
          <ac:spMkLst>
            <pc:docMk/>
            <pc:sldMk cId="2503449450" sldId="506"/>
            <ac:spMk id="6" creationId="{5CC9FA38-E617-C1FA-A401-3779B687D371}"/>
          </ac:spMkLst>
        </pc:spChg>
        <pc:spChg chg="del">
          <ac:chgData name="Beth Loflin" userId="24ca3c8a-7d92-412e-80fe-beb3b5a974f9" providerId="ADAL" clId="{F2BEC65F-1549-45B1-BA2C-85B81A0C8C64}" dt="2022-07-05T21:49:26.973" v="503" actId="478"/>
          <ac:spMkLst>
            <pc:docMk/>
            <pc:sldMk cId="2503449450" sldId="506"/>
            <ac:spMk id="10" creationId="{B0865AD1-961B-80ED-BB2D-D63AD36C34B3}"/>
          </ac:spMkLst>
        </pc:spChg>
        <pc:picChg chg="mod">
          <ac:chgData name="Beth Loflin" userId="24ca3c8a-7d92-412e-80fe-beb3b5a974f9" providerId="ADAL" clId="{F2BEC65F-1549-45B1-BA2C-85B81A0C8C64}" dt="2022-07-05T21:50:11.541" v="586" actId="1076"/>
          <ac:picMkLst>
            <pc:docMk/>
            <pc:sldMk cId="2503449450" sldId="506"/>
            <ac:picMk id="4" creationId="{46006AA8-52CE-46AD-A267-EA5659BA33E1}"/>
          </ac:picMkLst>
        </pc:picChg>
      </pc:sldChg>
    </pc:docChg>
  </pc:docChgLst>
  <pc:docChgLst>
    <pc:chgData name="Beth Loflin" userId="24ca3c8a-7d92-412e-80fe-beb3b5a974f9" providerId="ADAL" clId="{C2F5F85D-7496-42E5-BEDC-2D15D287486F}"/>
    <pc:docChg chg="delSld modSld">
      <pc:chgData name="Beth Loflin" userId="24ca3c8a-7d92-412e-80fe-beb3b5a974f9" providerId="ADAL" clId="{C2F5F85D-7496-42E5-BEDC-2D15D287486F}" dt="2022-09-19T17:53:24.994" v="7" actId="20577"/>
      <pc:docMkLst>
        <pc:docMk/>
      </pc:docMkLst>
      <pc:sldChg chg="del">
        <pc:chgData name="Beth Loflin" userId="24ca3c8a-7d92-412e-80fe-beb3b5a974f9" providerId="ADAL" clId="{C2F5F85D-7496-42E5-BEDC-2D15D287486F}" dt="2022-09-14T17:49:54.003" v="0" actId="47"/>
        <pc:sldMkLst>
          <pc:docMk/>
          <pc:sldMk cId="2491886934" sldId="351"/>
        </pc:sldMkLst>
      </pc:sldChg>
      <pc:sldChg chg="modSp mod">
        <pc:chgData name="Beth Loflin" userId="24ca3c8a-7d92-412e-80fe-beb3b5a974f9" providerId="ADAL" clId="{C2F5F85D-7496-42E5-BEDC-2D15D287486F}" dt="2022-09-19T17:53:24.994" v="7" actId="20577"/>
        <pc:sldMkLst>
          <pc:docMk/>
          <pc:sldMk cId="3237786316" sldId="411"/>
        </pc:sldMkLst>
        <pc:spChg chg="mod">
          <ac:chgData name="Beth Loflin" userId="24ca3c8a-7d92-412e-80fe-beb3b5a974f9" providerId="ADAL" clId="{C2F5F85D-7496-42E5-BEDC-2D15D287486F}" dt="2022-09-19T17:53:24.994" v="7" actId="20577"/>
          <ac:spMkLst>
            <pc:docMk/>
            <pc:sldMk cId="3237786316" sldId="411"/>
            <ac:spMk id="12" creationId="{2AAC3BA5-36A1-A6E1-F0E2-8D2E0161F680}"/>
          </ac:spMkLst>
        </pc:spChg>
      </pc:sldChg>
      <pc:sldChg chg="del">
        <pc:chgData name="Beth Loflin" userId="24ca3c8a-7d92-412e-80fe-beb3b5a974f9" providerId="ADAL" clId="{C2F5F85D-7496-42E5-BEDC-2D15D287486F}" dt="2022-09-14T17:53:27.787" v="1" actId="47"/>
        <pc:sldMkLst>
          <pc:docMk/>
          <pc:sldMk cId="1760343414" sldId="478"/>
        </pc:sldMkLst>
      </pc:sldChg>
    </pc:docChg>
  </pc:docChgLst>
  <pc:docChgLst>
    <pc:chgData name="Beth Loflin" userId="24ca3c8a-7d92-412e-80fe-beb3b5a974f9" providerId="ADAL" clId="{08DE9BB8-3960-499E-A99B-5AD9B82E7D4E}"/>
    <pc:docChg chg="undo custSel addSld delSld modSld sldOrd">
      <pc:chgData name="Beth Loflin" userId="24ca3c8a-7d92-412e-80fe-beb3b5a974f9" providerId="ADAL" clId="{08DE9BB8-3960-499E-A99B-5AD9B82E7D4E}" dt="2022-08-18T13:55:52.452" v="5609" actId="1076"/>
      <pc:docMkLst>
        <pc:docMk/>
      </pc:docMkLst>
      <pc:sldChg chg="modSp mod">
        <pc:chgData name="Beth Loflin" userId="24ca3c8a-7d92-412e-80fe-beb3b5a974f9" providerId="ADAL" clId="{08DE9BB8-3960-499E-A99B-5AD9B82E7D4E}" dt="2022-08-18T13:54:23.547" v="5520" actId="20577"/>
        <pc:sldMkLst>
          <pc:docMk/>
          <pc:sldMk cId="3251702825" sldId="284"/>
        </pc:sldMkLst>
        <pc:spChg chg="mod">
          <ac:chgData name="Beth Loflin" userId="24ca3c8a-7d92-412e-80fe-beb3b5a974f9" providerId="ADAL" clId="{08DE9BB8-3960-499E-A99B-5AD9B82E7D4E}" dt="2022-08-18T13:54:23.547" v="5520" actId="20577"/>
          <ac:spMkLst>
            <pc:docMk/>
            <pc:sldMk cId="3251702825" sldId="284"/>
            <ac:spMk id="10" creationId="{09B9A2B7-9C3E-4FD1-B53A-24ECE9D19297}"/>
          </ac:spMkLst>
        </pc:spChg>
        <pc:picChg chg="mod">
          <ac:chgData name="Beth Loflin" userId="24ca3c8a-7d92-412e-80fe-beb3b5a974f9" providerId="ADAL" clId="{08DE9BB8-3960-499E-A99B-5AD9B82E7D4E}" dt="2022-08-17T21:26:48.379" v="5503" actId="1076"/>
          <ac:picMkLst>
            <pc:docMk/>
            <pc:sldMk cId="3251702825" sldId="284"/>
            <ac:picMk id="5124" creationId="{A2410476-9E13-4E00-BBEC-617A230101B4}"/>
          </ac:picMkLst>
        </pc:picChg>
        <pc:picChg chg="mod">
          <ac:chgData name="Beth Loflin" userId="24ca3c8a-7d92-412e-80fe-beb3b5a974f9" providerId="ADAL" clId="{08DE9BB8-3960-499E-A99B-5AD9B82E7D4E}" dt="2022-08-17T21:26:55.908" v="5506" actId="1076"/>
          <ac:picMkLst>
            <pc:docMk/>
            <pc:sldMk cId="3251702825" sldId="284"/>
            <ac:picMk id="5126" creationId="{1511CACF-70D4-49C6-A241-DB6024855C23}"/>
          </ac:picMkLst>
        </pc:picChg>
      </pc:sldChg>
      <pc:sldChg chg="modSp mod">
        <pc:chgData name="Beth Loflin" userId="24ca3c8a-7d92-412e-80fe-beb3b5a974f9" providerId="ADAL" clId="{08DE9BB8-3960-499E-A99B-5AD9B82E7D4E}" dt="2022-08-18T13:54:55.728" v="5522" actId="6549"/>
        <pc:sldMkLst>
          <pc:docMk/>
          <pc:sldMk cId="892284535" sldId="294"/>
        </pc:sldMkLst>
        <pc:spChg chg="mod">
          <ac:chgData name="Beth Loflin" userId="24ca3c8a-7d92-412e-80fe-beb3b5a974f9" providerId="ADAL" clId="{08DE9BB8-3960-499E-A99B-5AD9B82E7D4E}" dt="2022-08-18T13:54:55.728" v="5522" actId="6549"/>
          <ac:spMkLst>
            <pc:docMk/>
            <pc:sldMk cId="892284535" sldId="294"/>
            <ac:spMk id="14" creationId="{86DE12C0-9DD6-4595-88F6-DFEF9279C6ED}"/>
          </ac:spMkLst>
        </pc:spChg>
      </pc:sldChg>
      <pc:sldChg chg="modSp mod">
        <pc:chgData name="Beth Loflin" userId="24ca3c8a-7d92-412e-80fe-beb3b5a974f9" providerId="ADAL" clId="{08DE9BB8-3960-499E-A99B-5AD9B82E7D4E}" dt="2022-08-18T13:55:52.452" v="5609" actId="1076"/>
        <pc:sldMkLst>
          <pc:docMk/>
          <pc:sldMk cId="4194541027" sldId="297"/>
        </pc:sldMkLst>
        <pc:spChg chg="mod">
          <ac:chgData name="Beth Loflin" userId="24ca3c8a-7d92-412e-80fe-beb3b5a974f9" providerId="ADAL" clId="{08DE9BB8-3960-499E-A99B-5AD9B82E7D4E}" dt="2022-08-18T13:55:52.452" v="5609" actId="1076"/>
          <ac:spMkLst>
            <pc:docMk/>
            <pc:sldMk cId="4194541027" sldId="297"/>
            <ac:spMk id="14" creationId="{48F3CE32-28E5-4313-92BF-B8A860F3090D}"/>
          </ac:spMkLst>
        </pc:spChg>
      </pc:sldChg>
      <pc:sldChg chg="modSp mod">
        <pc:chgData name="Beth Loflin" userId="24ca3c8a-7d92-412e-80fe-beb3b5a974f9" providerId="ADAL" clId="{08DE9BB8-3960-499E-A99B-5AD9B82E7D4E}" dt="2022-08-17T20:43:55.514" v="1233" actId="20577"/>
        <pc:sldMkLst>
          <pc:docMk/>
          <pc:sldMk cId="2930875913" sldId="301"/>
        </pc:sldMkLst>
        <pc:spChg chg="mod">
          <ac:chgData name="Beth Loflin" userId="24ca3c8a-7d92-412e-80fe-beb3b5a974f9" providerId="ADAL" clId="{08DE9BB8-3960-499E-A99B-5AD9B82E7D4E}" dt="2022-08-17T20:43:55.514" v="1233" actId="20577"/>
          <ac:spMkLst>
            <pc:docMk/>
            <pc:sldMk cId="2930875913" sldId="301"/>
            <ac:spMk id="14" creationId="{0EF37E59-2F54-47C5-9205-5246F324FD16}"/>
          </ac:spMkLst>
        </pc:spChg>
      </pc:sldChg>
      <pc:sldChg chg="modSp mod">
        <pc:chgData name="Beth Loflin" userId="24ca3c8a-7d92-412e-80fe-beb3b5a974f9" providerId="ADAL" clId="{08DE9BB8-3960-499E-A99B-5AD9B82E7D4E}" dt="2022-07-26T18:09:46.678" v="325" actId="403"/>
        <pc:sldMkLst>
          <pc:docMk/>
          <pc:sldMk cId="3965724651" sldId="312"/>
        </pc:sldMkLst>
        <pc:spChg chg="mod">
          <ac:chgData name="Beth Loflin" userId="24ca3c8a-7d92-412e-80fe-beb3b5a974f9" providerId="ADAL" clId="{08DE9BB8-3960-499E-A99B-5AD9B82E7D4E}" dt="2022-07-26T18:09:46.678" v="325" actId="403"/>
          <ac:spMkLst>
            <pc:docMk/>
            <pc:sldMk cId="3965724651" sldId="312"/>
            <ac:spMk id="3" creationId="{4ACC438E-ABCA-4D08-BA32-B5B0EDCC0F4D}"/>
          </ac:spMkLst>
        </pc:spChg>
      </pc:sldChg>
      <pc:sldChg chg="delSp modSp mod">
        <pc:chgData name="Beth Loflin" userId="24ca3c8a-7d92-412e-80fe-beb3b5a974f9" providerId="ADAL" clId="{08DE9BB8-3960-499E-A99B-5AD9B82E7D4E}" dt="2022-07-20T18:48:11.162" v="189" actId="20577"/>
        <pc:sldMkLst>
          <pc:docMk/>
          <pc:sldMk cId="4145411672" sldId="321"/>
        </pc:sldMkLst>
        <pc:spChg chg="mod">
          <ac:chgData name="Beth Loflin" userId="24ca3c8a-7d92-412e-80fe-beb3b5a974f9" providerId="ADAL" clId="{08DE9BB8-3960-499E-A99B-5AD9B82E7D4E}" dt="2022-07-20T18:48:11.162" v="189" actId="20577"/>
          <ac:spMkLst>
            <pc:docMk/>
            <pc:sldMk cId="4145411672" sldId="321"/>
            <ac:spMk id="2" creationId="{863E7072-A2B0-9DEB-F3B2-AB6C95FD13C2}"/>
          </ac:spMkLst>
        </pc:spChg>
        <pc:spChg chg="mod">
          <ac:chgData name="Beth Loflin" userId="24ca3c8a-7d92-412e-80fe-beb3b5a974f9" providerId="ADAL" clId="{08DE9BB8-3960-499E-A99B-5AD9B82E7D4E}" dt="2022-07-20T18:45:17.426" v="11"/>
          <ac:spMkLst>
            <pc:docMk/>
            <pc:sldMk cId="4145411672" sldId="321"/>
            <ac:spMk id="8" creationId="{04DB31E5-B621-A49D-B824-7DA17EF37897}"/>
          </ac:spMkLst>
        </pc:spChg>
        <pc:picChg chg="del">
          <ac:chgData name="Beth Loflin" userId="24ca3c8a-7d92-412e-80fe-beb3b5a974f9" providerId="ADAL" clId="{08DE9BB8-3960-499E-A99B-5AD9B82E7D4E}" dt="2022-07-20T18:47:19.315" v="12" actId="478"/>
          <ac:picMkLst>
            <pc:docMk/>
            <pc:sldMk cId="4145411672" sldId="321"/>
            <ac:picMk id="3" creationId="{DE877C29-D7CD-894D-6B4B-1ECAFAAF7808}"/>
          </ac:picMkLst>
        </pc:picChg>
      </pc:sldChg>
      <pc:sldChg chg="del">
        <pc:chgData name="Beth Loflin" userId="24ca3c8a-7d92-412e-80fe-beb3b5a974f9" providerId="ADAL" clId="{08DE9BB8-3960-499E-A99B-5AD9B82E7D4E}" dt="2022-07-20T18:48:32.788" v="190" actId="47"/>
        <pc:sldMkLst>
          <pc:docMk/>
          <pc:sldMk cId="4029460792" sldId="322"/>
        </pc:sldMkLst>
      </pc:sldChg>
      <pc:sldChg chg="modSp mod">
        <pc:chgData name="Beth Loflin" userId="24ca3c8a-7d92-412e-80fe-beb3b5a974f9" providerId="ADAL" clId="{08DE9BB8-3960-499E-A99B-5AD9B82E7D4E}" dt="2022-08-17T20:27:02.900" v="428" actId="13926"/>
        <pc:sldMkLst>
          <pc:docMk/>
          <pc:sldMk cId="2617194786" sldId="327"/>
        </pc:sldMkLst>
        <pc:spChg chg="mod">
          <ac:chgData name="Beth Loflin" userId="24ca3c8a-7d92-412e-80fe-beb3b5a974f9" providerId="ADAL" clId="{08DE9BB8-3960-499E-A99B-5AD9B82E7D4E}" dt="2022-08-17T20:27:02.900" v="428" actId="13926"/>
          <ac:spMkLst>
            <pc:docMk/>
            <pc:sldMk cId="2617194786" sldId="327"/>
            <ac:spMk id="10" creationId="{92B6921A-59C4-3862-4891-AA36E3C71F16}"/>
          </ac:spMkLst>
        </pc:spChg>
      </pc:sldChg>
      <pc:sldChg chg="modSp mod">
        <pc:chgData name="Beth Loflin" userId="24ca3c8a-7d92-412e-80fe-beb3b5a974f9" providerId="ADAL" clId="{08DE9BB8-3960-499E-A99B-5AD9B82E7D4E}" dt="2022-08-17T20:31:08.096" v="479" actId="207"/>
        <pc:sldMkLst>
          <pc:docMk/>
          <pc:sldMk cId="643811149" sldId="328"/>
        </pc:sldMkLst>
        <pc:spChg chg="mod">
          <ac:chgData name="Beth Loflin" userId="24ca3c8a-7d92-412e-80fe-beb3b5a974f9" providerId="ADAL" clId="{08DE9BB8-3960-499E-A99B-5AD9B82E7D4E}" dt="2022-08-17T20:31:08.096" v="479" actId="207"/>
          <ac:spMkLst>
            <pc:docMk/>
            <pc:sldMk cId="643811149" sldId="328"/>
            <ac:spMk id="21" creationId="{4717D8C9-7B92-43A1-957D-68B1EFDDD316}"/>
          </ac:spMkLst>
        </pc:spChg>
      </pc:sldChg>
      <pc:sldChg chg="addSp delSp modSp mod">
        <pc:chgData name="Beth Loflin" userId="24ca3c8a-7d92-412e-80fe-beb3b5a974f9" providerId="ADAL" clId="{08DE9BB8-3960-499E-A99B-5AD9B82E7D4E}" dt="2022-07-26T17:59:25.730" v="209" actId="1076"/>
        <pc:sldMkLst>
          <pc:docMk/>
          <pc:sldMk cId="2495284981" sldId="334"/>
        </pc:sldMkLst>
        <pc:picChg chg="add del mod">
          <ac:chgData name="Beth Loflin" userId="24ca3c8a-7d92-412e-80fe-beb3b5a974f9" providerId="ADAL" clId="{08DE9BB8-3960-499E-A99B-5AD9B82E7D4E}" dt="2022-07-26T17:59:08.178" v="206" actId="478"/>
          <ac:picMkLst>
            <pc:docMk/>
            <pc:sldMk cId="2495284981" sldId="334"/>
            <ac:picMk id="3" creationId="{02A170FA-8DCB-467D-D734-CFD613EEB733}"/>
          </ac:picMkLst>
        </pc:picChg>
        <pc:picChg chg="del">
          <ac:chgData name="Beth Loflin" userId="24ca3c8a-7d92-412e-80fe-beb3b5a974f9" providerId="ADAL" clId="{08DE9BB8-3960-499E-A99B-5AD9B82E7D4E}" dt="2022-07-26T17:58:45.865" v="203" actId="478"/>
          <ac:picMkLst>
            <pc:docMk/>
            <pc:sldMk cId="2495284981" sldId="334"/>
            <ac:picMk id="4" creationId="{15DD60C9-FF18-B7EA-5484-3B4AB2159B44}"/>
          </ac:picMkLst>
        </pc:picChg>
        <pc:picChg chg="add mod">
          <ac:chgData name="Beth Loflin" userId="24ca3c8a-7d92-412e-80fe-beb3b5a974f9" providerId="ADAL" clId="{08DE9BB8-3960-499E-A99B-5AD9B82E7D4E}" dt="2022-07-26T17:59:25.730" v="209" actId="1076"/>
          <ac:picMkLst>
            <pc:docMk/>
            <pc:sldMk cId="2495284981" sldId="334"/>
            <ac:picMk id="7" creationId="{A15E9953-301D-1797-4A33-9E07B7632209}"/>
          </ac:picMkLst>
        </pc:picChg>
      </pc:sldChg>
      <pc:sldChg chg="del">
        <pc:chgData name="Beth Loflin" userId="24ca3c8a-7d92-412e-80fe-beb3b5a974f9" providerId="ADAL" clId="{08DE9BB8-3960-499E-A99B-5AD9B82E7D4E}" dt="2022-07-20T20:46:36.756" v="194" actId="47"/>
        <pc:sldMkLst>
          <pc:docMk/>
          <pc:sldMk cId="1986951787" sldId="335"/>
        </pc:sldMkLst>
      </pc:sldChg>
      <pc:sldChg chg="addSp delSp modSp mod">
        <pc:chgData name="Beth Loflin" userId="24ca3c8a-7d92-412e-80fe-beb3b5a974f9" providerId="ADAL" clId="{08DE9BB8-3960-499E-A99B-5AD9B82E7D4E}" dt="2022-07-26T18:00:16.166" v="215" actId="1076"/>
        <pc:sldMkLst>
          <pc:docMk/>
          <pc:sldMk cId="2400907649" sldId="338"/>
        </pc:sldMkLst>
        <pc:picChg chg="del">
          <ac:chgData name="Beth Loflin" userId="24ca3c8a-7d92-412e-80fe-beb3b5a974f9" providerId="ADAL" clId="{08DE9BB8-3960-499E-A99B-5AD9B82E7D4E}" dt="2022-07-26T17:59:55.802" v="210" actId="478"/>
          <ac:picMkLst>
            <pc:docMk/>
            <pc:sldMk cId="2400907649" sldId="338"/>
            <ac:picMk id="3" creationId="{82DF1D3F-0D5C-D186-4B11-7000C79AC143}"/>
          </ac:picMkLst>
        </pc:picChg>
        <pc:picChg chg="add mod">
          <ac:chgData name="Beth Loflin" userId="24ca3c8a-7d92-412e-80fe-beb3b5a974f9" providerId="ADAL" clId="{08DE9BB8-3960-499E-A99B-5AD9B82E7D4E}" dt="2022-07-26T18:00:16.166" v="215" actId="1076"/>
          <ac:picMkLst>
            <pc:docMk/>
            <pc:sldMk cId="2400907649" sldId="338"/>
            <ac:picMk id="4" creationId="{266F08C9-00BA-9ADD-1A8C-ECCCD7FF95CB}"/>
          </ac:picMkLst>
        </pc:picChg>
      </pc:sldChg>
      <pc:sldChg chg="addSp delSp modSp mod">
        <pc:chgData name="Beth Loflin" userId="24ca3c8a-7d92-412e-80fe-beb3b5a974f9" providerId="ADAL" clId="{08DE9BB8-3960-499E-A99B-5AD9B82E7D4E}" dt="2022-07-26T18:01:08.172" v="220" actId="1076"/>
        <pc:sldMkLst>
          <pc:docMk/>
          <pc:sldMk cId="484512412" sldId="354"/>
        </pc:sldMkLst>
        <pc:picChg chg="del">
          <ac:chgData name="Beth Loflin" userId="24ca3c8a-7d92-412e-80fe-beb3b5a974f9" providerId="ADAL" clId="{08DE9BB8-3960-499E-A99B-5AD9B82E7D4E}" dt="2022-07-26T18:00:48.936" v="216" actId="478"/>
          <ac:picMkLst>
            <pc:docMk/>
            <pc:sldMk cId="484512412" sldId="354"/>
            <ac:picMk id="3" creationId="{4FC2CD96-8178-579E-ADA5-94982EC4AE73}"/>
          </ac:picMkLst>
        </pc:picChg>
        <pc:picChg chg="add mod">
          <ac:chgData name="Beth Loflin" userId="24ca3c8a-7d92-412e-80fe-beb3b5a974f9" providerId="ADAL" clId="{08DE9BB8-3960-499E-A99B-5AD9B82E7D4E}" dt="2022-07-26T18:01:08.172" v="220" actId="1076"/>
          <ac:picMkLst>
            <pc:docMk/>
            <pc:sldMk cId="484512412" sldId="354"/>
            <ac:picMk id="5" creationId="{4832FE14-18F0-F682-07AA-A41C9FDB6689}"/>
          </ac:picMkLst>
        </pc:picChg>
      </pc:sldChg>
      <pc:sldChg chg="addSp delSp modSp mod">
        <pc:chgData name="Beth Loflin" userId="24ca3c8a-7d92-412e-80fe-beb3b5a974f9" providerId="ADAL" clId="{08DE9BB8-3960-499E-A99B-5AD9B82E7D4E}" dt="2022-07-26T18:01:37.882" v="223" actId="1076"/>
        <pc:sldMkLst>
          <pc:docMk/>
          <pc:sldMk cId="2219162337" sldId="360"/>
        </pc:sldMkLst>
        <pc:picChg chg="del">
          <ac:chgData name="Beth Loflin" userId="24ca3c8a-7d92-412e-80fe-beb3b5a974f9" providerId="ADAL" clId="{08DE9BB8-3960-499E-A99B-5AD9B82E7D4E}" dt="2022-07-26T18:01:24.386" v="221" actId="478"/>
          <ac:picMkLst>
            <pc:docMk/>
            <pc:sldMk cId="2219162337" sldId="360"/>
            <ac:picMk id="3" creationId="{52BC1853-78D7-A8C9-638E-98991F491A46}"/>
          </ac:picMkLst>
        </pc:picChg>
        <pc:picChg chg="add mod">
          <ac:chgData name="Beth Loflin" userId="24ca3c8a-7d92-412e-80fe-beb3b5a974f9" providerId="ADAL" clId="{08DE9BB8-3960-499E-A99B-5AD9B82E7D4E}" dt="2022-07-26T18:01:37.882" v="223" actId="1076"/>
          <ac:picMkLst>
            <pc:docMk/>
            <pc:sldMk cId="2219162337" sldId="360"/>
            <ac:picMk id="5" creationId="{5C4F8375-0AA9-FD04-4398-B6EC1E224982}"/>
          </ac:picMkLst>
        </pc:picChg>
      </pc:sldChg>
      <pc:sldChg chg="addSp delSp modSp mod">
        <pc:chgData name="Beth Loflin" userId="24ca3c8a-7d92-412e-80fe-beb3b5a974f9" providerId="ADAL" clId="{08DE9BB8-3960-499E-A99B-5AD9B82E7D4E}" dt="2022-07-26T18:02:05.848" v="229" actId="14100"/>
        <pc:sldMkLst>
          <pc:docMk/>
          <pc:sldMk cId="2551100922" sldId="361"/>
        </pc:sldMkLst>
        <pc:picChg chg="add mod">
          <ac:chgData name="Beth Loflin" userId="24ca3c8a-7d92-412e-80fe-beb3b5a974f9" providerId="ADAL" clId="{08DE9BB8-3960-499E-A99B-5AD9B82E7D4E}" dt="2022-07-26T18:02:05.848" v="229" actId="14100"/>
          <ac:picMkLst>
            <pc:docMk/>
            <pc:sldMk cId="2551100922" sldId="361"/>
            <ac:picMk id="3" creationId="{7C5B1782-229C-637C-69F4-45B90D35870C}"/>
          </ac:picMkLst>
        </pc:picChg>
        <pc:picChg chg="del">
          <ac:chgData name="Beth Loflin" userId="24ca3c8a-7d92-412e-80fe-beb3b5a974f9" providerId="ADAL" clId="{08DE9BB8-3960-499E-A99B-5AD9B82E7D4E}" dt="2022-07-26T18:01:57.093" v="224" actId="478"/>
          <ac:picMkLst>
            <pc:docMk/>
            <pc:sldMk cId="2551100922" sldId="361"/>
            <ac:picMk id="5" creationId="{2A786415-E3A1-8C78-4F7A-18C6FB2BF042}"/>
          </ac:picMkLst>
        </pc:picChg>
      </pc:sldChg>
      <pc:sldChg chg="addSp delSp modSp mod">
        <pc:chgData name="Beth Loflin" userId="24ca3c8a-7d92-412e-80fe-beb3b5a974f9" providerId="ADAL" clId="{08DE9BB8-3960-499E-A99B-5AD9B82E7D4E}" dt="2022-07-26T18:02:33.691" v="234" actId="1076"/>
        <pc:sldMkLst>
          <pc:docMk/>
          <pc:sldMk cId="2476191298" sldId="362"/>
        </pc:sldMkLst>
        <pc:picChg chg="del mod">
          <ac:chgData name="Beth Loflin" userId="24ca3c8a-7d92-412e-80fe-beb3b5a974f9" providerId="ADAL" clId="{08DE9BB8-3960-499E-A99B-5AD9B82E7D4E}" dt="2022-07-26T18:02:17.395" v="231" actId="478"/>
          <ac:picMkLst>
            <pc:docMk/>
            <pc:sldMk cId="2476191298" sldId="362"/>
            <ac:picMk id="3" creationId="{423788CE-3752-FACC-963C-EF08E2A2CDFD}"/>
          </ac:picMkLst>
        </pc:picChg>
        <pc:picChg chg="add mod">
          <ac:chgData name="Beth Loflin" userId="24ca3c8a-7d92-412e-80fe-beb3b5a974f9" providerId="ADAL" clId="{08DE9BB8-3960-499E-A99B-5AD9B82E7D4E}" dt="2022-07-26T18:02:33.691" v="234" actId="1076"/>
          <ac:picMkLst>
            <pc:docMk/>
            <pc:sldMk cId="2476191298" sldId="362"/>
            <ac:picMk id="4" creationId="{878C669F-7044-0B70-E3A7-969D078E19A7}"/>
          </ac:picMkLst>
        </pc:picChg>
      </pc:sldChg>
      <pc:sldChg chg="del">
        <pc:chgData name="Beth Loflin" userId="24ca3c8a-7d92-412e-80fe-beb3b5a974f9" providerId="ADAL" clId="{08DE9BB8-3960-499E-A99B-5AD9B82E7D4E}" dt="2022-07-20T20:46:34.264" v="193" actId="47"/>
        <pc:sldMkLst>
          <pc:docMk/>
          <pc:sldMk cId="2378816196" sldId="364"/>
        </pc:sldMkLst>
      </pc:sldChg>
      <pc:sldChg chg="del">
        <pc:chgData name="Beth Loflin" userId="24ca3c8a-7d92-412e-80fe-beb3b5a974f9" providerId="ADAL" clId="{08DE9BB8-3960-499E-A99B-5AD9B82E7D4E}" dt="2022-07-20T20:46:45.093" v="202" actId="47"/>
        <pc:sldMkLst>
          <pc:docMk/>
          <pc:sldMk cId="4090167110" sldId="389"/>
        </pc:sldMkLst>
      </pc:sldChg>
      <pc:sldChg chg="del">
        <pc:chgData name="Beth Loflin" userId="24ca3c8a-7d92-412e-80fe-beb3b5a974f9" providerId="ADAL" clId="{08DE9BB8-3960-499E-A99B-5AD9B82E7D4E}" dt="2022-07-20T20:46:38.814" v="196" actId="47"/>
        <pc:sldMkLst>
          <pc:docMk/>
          <pc:sldMk cId="1607444636" sldId="390"/>
        </pc:sldMkLst>
      </pc:sldChg>
      <pc:sldChg chg="del">
        <pc:chgData name="Beth Loflin" userId="24ca3c8a-7d92-412e-80fe-beb3b5a974f9" providerId="ADAL" clId="{08DE9BB8-3960-499E-A99B-5AD9B82E7D4E}" dt="2022-07-20T20:46:40.653" v="198" actId="47"/>
        <pc:sldMkLst>
          <pc:docMk/>
          <pc:sldMk cId="3756379448" sldId="391"/>
        </pc:sldMkLst>
      </pc:sldChg>
      <pc:sldChg chg="del">
        <pc:chgData name="Beth Loflin" userId="24ca3c8a-7d92-412e-80fe-beb3b5a974f9" providerId="ADAL" clId="{08DE9BB8-3960-499E-A99B-5AD9B82E7D4E}" dt="2022-07-20T20:46:37.787" v="195" actId="47"/>
        <pc:sldMkLst>
          <pc:docMk/>
          <pc:sldMk cId="63078767" sldId="392"/>
        </pc:sldMkLst>
      </pc:sldChg>
      <pc:sldChg chg="del">
        <pc:chgData name="Beth Loflin" userId="24ca3c8a-7d92-412e-80fe-beb3b5a974f9" providerId="ADAL" clId="{08DE9BB8-3960-499E-A99B-5AD9B82E7D4E}" dt="2022-07-20T20:46:39.672" v="197" actId="47"/>
        <pc:sldMkLst>
          <pc:docMk/>
          <pc:sldMk cId="3952786743" sldId="393"/>
        </pc:sldMkLst>
      </pc:sldChg>
      <pc:sldChg chg="del">
        <pc:chgData name="Beth Loflin" userId="24ca3c8a-7d92-412e-80fe-beb3b5a974f9" providerId="ADAL" clId="{08DE9BB8-3960-499E-A99B-5AD9B82E7D4E}" dt="2022-07-20T20:46:43.789" v="201" actId="47"/>
        <pc:sldMkLst>
          <pc:docMk/>
          <pc:sldMk cId="853344401" sldId="394"/>
        </pc:sldMkLst>
      </pc:sldChg>
      <pc:sldChg chg="del">
        <pc:chgData name="Beth Loflin" userId="24ca3c8a-7d92-412e-80fe-beb3b5a974f9" providerId="ADAL" clId="{08DE9BB8-3960-499E-A99B-5AD9B82E7D4E}" dt="2022-07-20T20:46:42.736" v="200" actId="47"/>
        <pc:sldMkLst>
          <pc:docMk/>
          <pc:sldMk cId="223769489" sldId="395"/>
        </pc:sldMkLst>
      </pc:sldChg>
      <pc:sldChg chg="del">
        <pc:chgData name="Beth Loflin" userId="24ca3c8a-7d92-412e-80fe-beb3b5a974f9" providerId="ADAL" clId="{08DE9BB8-3960-499E-A99B-5AD9B82E7D4E}" dt="2022-07-20T20:46:41.770" v="199" actId="47"/>
        <pc:sldMkLst>
          <pc:docMk/>
          <pc:sldMk cId="2470198545" sldId="396"/>
        </pc:sldMkLst>
      </pc:sldChg>
      <pc:sldChg chg="del">
        <pc:chgData name="Beth Loflin" userId="24ca3c8a-7d92-412e-80fe-beb3b5a974f9" providerId="ADAL" clId="{08DE9BB8-3960-499E-A99B-5AD9B82E7D4E}" dt="2022-07-26T18:12:45.650" v="404" actId="47"/>
        <pc:sldMkLst>
          <pc:docMk/>
          <pc:sldMk cId="2558632348" sldId="397"/>
        </pc:sldMkLst>
      </pc:sldChg>
      <pc:sldChg chg="modSp">
        <pc:chgData name="Beth Loflin" userId="24ca3c8a-7d92-412e-80fe-beb3b5a974f9" providerId="ADAL" clId="{08DE9BB8-3960-499E-A99B-5AD9B82E7D4E}" dt="2022-07-26T18:12:24.433" v="403"/>
        <pc:sldMkLst>
          <pc:docMk/>
          <pc:sldMk cId="2379535411" sldId="399"/>
        </pc:sldMkLst>
        <pc:graphicFrameChg chg="mod">
          <ac:chgData name="Beth Loflin" userId="24ca3c8a-7d92-412e-80fe-beb3b5a974f9" providerId="ADAL" clId="{08DE9BB8-3960-499E-A99B-5AD9B82E7D4E}" dt="2022-07-26T18:12:24.433" v="403"/>
          <ac:graphicFrameMkLst>
            <pc:docMk/>
            <pc:sldMk cId="2379535411" sldId="399"/>
            <ac:graphicFrameMk id="11" creationId="{C4C09125-77B3-0B9C-A1E6-5ADA9788A66F}"/>
          </ac:graphicFrameMkLst>
        </pc:graphicFrameChg>
      </pc:sldChg>
      <pc:sldChg chg="modSp mod">
        <pc:chgData name="Beth Loflin" userId="24ca3c8a-7d92-412e-80fe-beb3b5a974f9" providerId="ADAL" clId="{08DE9BB8-3960-499E-A99B-5AD9B82E7D4E}" dt="2022-08-17T21:18:17.622" v="4551" actId="14100"/>
        <pc:sldMkLst>
          <pc:docMk/>
          <pc:sldMk cId="3289500603" sldId="437"/>
        </pc:sldMkLst>
        <pc:spChg chg="mod">
          <ac:chgData name="Beth Loflin" userId="24ca3c8a-7d92-412e-80fe-beb3b5a974f9" providerId="ADAL" clId="{08DE9BB8-3960-499E-A99B-5AD9B82E7D4E}" dt="2022-08-17T20:31:48.306" v="501" actId="20577"/>
          <ac:spMkLst>
            <pc:docMk/>
            <pc:sldMk cId="3289500603" sldId="437"/>
            <ac:spMk id="2" creationId="{4AD31351-D1EB-427C-85AB-D270F076AE77}"/>
          </ac:spMkLst>
        </pc:spChg>
        <pc:spChg chg="mod">
          <ac:chgData name="Beth Loflin" userId="24ca3c8a-7d92-412e-80fe-beb3b5a974f9" providerId="ADAL" clId="{08DE9BB8-3960-499E-A99B-5AD9B82E7D4E}" dt="2022-08-17T21:18:17.622" v="4551" actId="14100"/>
          <ac:spMkLst>
            <pc:docMk/>
            <pc:sldMk cId="3289500603" sldId="437"/>
            <ac:spMk id="20" creationId="{9C501C16-3E16-414E-BB91-DA0D307C5DF5}"/>
          </ac:spMkLst>
        </pc:spChg>
      </pc:sldChg>
      <pc:sldChg chg="modSp mod">
        <pc:chgData name="Beth Loflin" userId="24ca3c8a-7d92-412e-80fe-beb3b5a974f9" providerId="ADAL" clId="{08DE9BB8-3960-499E-A99B-5AD9B82E7D4E}" dt="2022-07-26T18:04:58.240" v="268"/>
        <pc:sldMkLst>
          <pc:docMk/>
          <pc:sldMk cId="2638778993" sldId="445"/>
        </pc:sldMkLst>
        <pc:spChg chg="mod">
          <ac:chgData name="Beth Loflin" userId="24ca3c8a-7d92-412e-80fe-beb3b5a974f9" providerId="ADAL" clId="{08DE9BB8-3960-499E-A99B-5AD9B82E7D4E}" dt="2022-07-26T18:04:58.240" v="268"/>
          <ac:spMkLst>
            <pc:docMk/>
            <pc:sldMk cId="2638778993" sldId="445"/>
            <ac:spMk id="2" creationId="{8112EFA5-AE49-1713-AF14-EF83E1DC5C38}"/>
          </ac:spMkLst>
        </pc:spChg>
      </pc:sldChg>
      <pc:sldChg chg="modSp mod">
        <pc:chgData name="Beth Loflin" userId="24ca3c8a-7d92-412e-80fe-beb3b5a974f9" providerId="ADAL" clId="{08DE9BB8-3960-499E-A99B-5AD9B82E7D4E}" dt="2022-07-26T18:05:09.933" v="271" actId="207"/>
        <pc:sldMkLst>
          <pc:docMk/>
          <pc:sldMk cId="78090168" sldId="448"/>
        </pc:sldMkLst>
        <pc:spChg chg="mod">
          <ac:chgData name="Beth Loflin" userId="24ca3c8a-7d92-412e-80fe-beb3b5a974f9" providerId="ADAL" clId="{08DE9BB8-3960-499E-A99B-5AD9B82E7D4E}" dt="2022-07-26T18:05:09.933" v="271" actId="207"/>
          <ac:spMkLst>
            <pc:docMk/>
            <pc:sldMk cId="78090168" sldId="448"/>
            <ac:spMk id="2" creationId="{8112EFA5-AE49-1713-AF14-EF83E1DC5C38}"/>
          </ac:spMkLst>
        </pc:spChg>
      </pc:sldChg>
      <pc:sldChg chg="modSp mod">
        <pc:chgData name="Beth Loflin" userId="24ca3c8a-7d92-412e-80fe-beb3b5a974f9" providerId="ADAL" clId="{08DE9BB8-3960-499E-A99B-5AD9B82E7D4E}" dt="2022-08-17T20:45:32.748" v="1245" actId="14100"/>
        <pc:sldMkLst>
          <pc:docMk/>
          <pc:sldMk cId="41346176" sldId="449"/>
        </pc:sldMkLst>
        <pc:spChg chg="mod">
          <ac:chgData name="Beth Loflin" userId="24ca3c8a-7d92-412e-80fe-beb3b5a974f9" providerId="ADAL" clId="{08DE9BB8-3960-499E-A99B-5AD9B82E7D4E}" dt="2022-08-17T20:45:32.748" v="1245" actId="14100"/>
          <ac:spMkLst>
            <pc:docMk/>
            <pc:sldMk cId="41346176" sldId="449"/>
            <ac:spMk id="2" creationId="{8112EFA5-AE49-1713-AF14-EF83E1DC5C38}"/>
          </ac:spMkLst>
        </pc:spChg>
      </pc:sldChg>
      <pc:sldChg chg="modSp mod">
        <pc:chgData name="Beth Loflin" userId="24ca3c8a-7d92-412e-80fe-beb3b5a974f9" providerId="ADAL" clId="{08DE9BB8-3960-499E-A99B-5AD9B82E7D4E}" dt="2022-08-17T20:45:49.758" v="1248" actId="1076"/>
        <pc:sldMkLst>
          <pc:docMk/>
          <pc:sldMk cId="1555460686" sldId="450"/>
        </pc:sldMkLst>
        <pc:spChg chg="mod">
          <ac:chgData name="Beth Loflin" userId="24ca3c8a-7d92-412e-80fe-beb3b5a974f9" providerId="ADAL" clId="{08DE9BB8-3960-499E-A99B-5AD9B82E7D4E}" dt="2022-08-17T20:45:49.758" v="1248" actId="1076"/>
          <ac:spMkLst>
            <pc:docMk/>
            <pc:sldMk cId="1555460686" sldId="450"/>
            <ac:spMk id="21" creationId="{DE21EEC1-EBD4-0F84-DC82-9CD2DD0B8B61}"/>
          </ac:spMkLst>
        </pc:spChg>
      </pc:sldChg>
      <pc:sldChg chg="modSp mod">
        <pc:chgData name="Beth Loflin" userId="24ca3c8a-7d92-412e-80fe-beb3b5a974f9" providerId="ADAL" clId="{08DE9BB8-3960-499E-A99B-5AD9B82E7D4E}" dt="2022-07-26T18:04:42.838" v="264" actId="14100"/>
        <pc:sldMkLst>
          <pc:docMk/>
          <pc:sldMk cId="2571682006" sldId="451"/>
        </pc:sldMkLst>
        <pc:spChg chg="mod">
          <ac:chgData name="Beth Loflin" userId="24ca3c8a-7d92-412e-80fe-beb3b5a974f9" providerId="ADAL" clId="{08DE9BB8-3960-499E-A99B-5AD9B82E7D4E}" dt="2022-07-26T18:04:42.838" v="264" actId="14100"/>
          <ac:spMkLst>
            <pc:docMk/>
            <pc:sldMk cId="2571682006" sldId="451"/>
            <ac:spMk id="2" creationId="{8112EFA5-AE49-1713-AF14-EF83E1DC5C38}"/>
          </ac:spMkLst>
        </pc:spChg>
      </pc:sldChg>
      <pc:sldChg chg="modSp mod">
        <pc:chgData name="Beth Loflin" userId="24ca3c8a-7d92-412e-80fe-beb3b5a974f9" providerId="ADAL" clId="{08DE9BB8-3960-499E-A99B-5AD9B82E7D4E}" dt="2022-07-26T18:05:23.005" v="274"/>
        <pc:sldMkLst>
          <pc:docMk/>
          <pc:sldMk cId="581603274" sldId="463"/>
        </pc:sldMkLst>
        <pc:spChg chg="mod">
          <ac:chgData name="Beth Loflin" userId="24ca3c8a-7d92-412e-80fe-beb3b5a974f9" providerId="ADAL" clId="{08DE9BB8-3960-499E-A99B-5AD9B82E7D4E}" dt="2022-07-26T18:05:23.005" v="274"/>
          <ac:spMkLst>
            <pc:docMk/>
            <pc:sldMk cId="581603274" sldId="463"/>
            <ac:spMk id="2" creationId="{8112EFA5-AE49-1713-AF14-EF83E1DC5C38}"/>
          </ac:spMkLst>
        </pc:spChg>
      </pc:sldChg>
      <pc:sldChg chg="modSp mod">
        <pc:chgData name="Beth Loflin" userId="24ca3c8a-7d92-412e-80fe-beb3b5a974f9" providerId="ADAL" clId="{08DE9BB8-3960-499E-A99B-5AD9B82E7D4E}" dt="2022-07-26T18:05:58.522" v="278" actId="207"/>
        <pc:sldMkLst>
          <pc:docMk/>
          <pc:sldMk cId="1265774094" sldId="472"/>
        </pc:sldMkLst>
        <pc:spChg chg="mod">
          <ac:chgData name="Beth Loflin" userId="24ca3c8a-7d92-412e-80fe-beb3b5a974f9" providerId="ADAL" clId="{08DE9BB8-3960-499E-A99B-5AD9B82E7D4E}" dt="2022-07-26T18:05:58.522" v="278" actId="207"/>
          <ac:spMkLst>
            <pc:docMk/>
            <pc:sldMk cId="1265774094" sldId="472"/>
            <ac:spMk id="2" creationId="{8112EFA5-AE49-1713-AF14-EF83E1DC5C38}"/>
          </ac:spMkLst>
        </pc:spChg>
      </pc:sldChg>
      <pc:sldChg chg="modSp mod">
        <pc:chgData name="Beth Loflin" userId="24ca3c8a-7d92-412e-80fe-beb3b5a974f9" providerId="ADAL" clId="{08DE9BB8-3960-499E-A99B-5AD9B82E7D4E}" dt="2022-08-17T20:46:50.907" v="1250" actId="14100"/>
        <pc:sldMkLst>
          <pc:docMk/>
          <pc:sldMk cId="1825489175" sldId="484"/>
        </pc:sldMkLst>
        <pc:spChg chg="mod">
          <ac:chgData name="Beth Loflin" userId="24ca3c8a-7d92-412e-80fe-beb3b5a974f9" providerId="ADAL" clId="{08DE9BB8-3960-499E-A99B-5AD9B82E7D4E}" dt="2022-08-17T20:46:50.907" v="1250" actId="14100"/>
          <ac:spMkLst>
            <pc:docMk/>
            <pc:sldMk cId="1825489175" sldId="484"/>
            <ac:spMk id="16" creationId="{5FC053FE-43B7-E471-348E-B87399155D01}"/>
          </ac:spMkLst>
        </pc:spChg>
      </pc:sldChg>
      <pc:sldChg chg="modSp mod">
        <pc:chgData name="Beth Loflin" userId="24ca3c8a-7d92-412e-80fe-beb3b5a974f9" providerId="ADAL" clId="{08DE9BB8-3960-499E-A99B-5AD9B82E7D4E}" dt="2022-08-17T21:19:52.776" v="4606" actId="20577"/>
        <pc:sldMkLst>
          <pc:docMk/>
          <pc:sldMk cId="81035342" sldId="486"/>
        </pc:sldMkLst>
        <pc:spChg chg="mod">
          <ac:chgData name="Beth Loflin" userId="24ca3c8a-7d92-412e-80fe-beb3b5a974f9" providerId="ADAL" clId="{08DE9BB8-3960-499E-A99B-5AD9B82E7D4E}" dt="2022-08-17T21:19:52.776" v="4606" actId="20577"/>
          <ac:spMkLst>
            <pc:docMk/>
            <pc:sldMk cId="81035342" sldId="486"/>
            <ac:spMk id="16" creationId="{EA04C987-9802-EC68-6E1B-E2682E36BC19}"/>
          </ac:spMkLst>
        </pc:spChg>
      </pc:sldChg>
      <pc:sldChg chg="modSp mod">
        <pc:chgData name="Beth Loflin" userId="24ca3c8a-7d92-412e-80fe-beb3b5a974f9" providerId="ADAL" clId="{08DE9BB8-3960-499E-A99B-5AD9B82E7D4E}" dt="2022-08-17T21:21:49.864" v="4949" actId="403"/>
        <pc:sldMkLst>
          <pc:docMk/>
          <pc:sldMk cId="1266488572" sldId="487"/>
        </pc:sldMkLst>
        <pc:spChg chg="mod">
          <ac:chgData name="Beth Loflin" userId="24ca3c8a-7d92-412e-80fe-beb3b5a974f9" providerId="ADAL" clId="{08DE9BB8-3960-499E-A99B-5AD9B82E7D4E}" dt="2022-08-17T21:21:49.864" v="4949" actId="403"/>
          <ac:spMkLst>
            <pc:docMk/>
            <pc:sldMk cId="1266488572" sldId="487"/>
            <ac:spMk id="19" creationId="{B6C896A0-ED48-1175-04C5-E9FD8F6F31A5}"/>
          </ac:spMkLst>
        </pc:spChg>
      </pc:sldChg>
      <pc:sldChg chg="modSp mod">
        <pc:chgData name="Beth Loflin" userId="24ca3c8a-7d92-412e-80fe-beb3b5a974f9" providerId="ADAL" clId="{08DE9BB8-3960-499E-A99B-5AD9B82E7D4E}" dt="2022-07-26T18:02:40.077" v="235" actId="6549"/>
        <pc:sldMkLst>
          <pc:docMk/>
          <pc:sldMk cId="1119948481" sldId="492"/>
        </pc:sldMkLst>
        <pc:spChg chg="mod">
          <ac:chgData name="Beth Loflin" userId="24ca3c8a-7d92-412e-80fe-beb3b5a974f9" providerId="ADAL" clId="{08DE9BB8-3960-499E-A99B-5AD9B82E7D4E}" dt="2022-07-26T18:02:40.077" v="235" actId="6549"/>
          <ac:spMkLst>
            <pc:docMk/>
            <pc:sldMk cId="1119948481" sldId="492"/>
            <ac:spMk id="6" creationId="{7C37E66E-3ADF-9FCE-4AAA-FF79FC0B6C56}"/>
          </ac:spMkLst>
        </pc:spChg>
      </pc:sldChg>
      <pc:sldChg chg="del">
        <pc:chgData name="Beth Loflin" userId="24ca3c8a-7d92-412e-80fe-beb3b5a974f9" providerId="ADAL" clId="{08DE9BB8-3960-499E-A99B-5AD9B82E7D4E}" dt="2022-07-26T18:03:28.452" v="236" actId="47"/>
        <pc:sldMkLst>
          <pc:docMk/>
          <pc:sldMk cId="1706808277" sldId="498"/>
        </pc:sldMkLst>
      </pc:sldChg>
      <pc:sldChg chg="modSp mod">
        <pc:chgData name="Beth Loflin" userId="24ca3c8a-7d92-412e-80fe-beb3b5a974f9" providerId="ADAL" clId="{08DE9BB8-3960-499E-A99B-5AD9B82E7D4E}" dt="2022-07-26T18:10:14.180" v="360" actId="1076"/>
        <pc:sldMkLst>
          <pc:docMk/>
          <pc:sldMk cId="2622555926" sldId="500"/>
        </pc:sldMkLst>
        <pc:spChg chg="mod">
          <ac:chgData name="Beth Loflin" userId="24ca3c8a-7d92-412e-80fe-beb3b5a974f9" providerId="ADAL" clId="{08DE9BB8-3960-499E-A99B-5AD9B82E7D4E}" dt="2022-07-26T18:10:14.180" v="360" actId="1076"/>
          <ac:spMkLst>
            <pc:docMk/>
            <pc:sldMk cId="2622555926" sldId="500"/>
            <ac:spMk id="7" creationId="{DE5C7544-72AE-4C51-B2F6-8BC22523616F}"/>
          </ac:spMkLst>
        </pc:spChg>
      </pc:sldChg>
      <pc:sldChg chg="modSp mod">
        <pc:chgData name="Beth Loflin" userId="24ca3c8a-7d92-412e-80fe-beb3b5a974f9" providerId="ADAL" clId="{08DE9BB8-3960-499E-A99B-5AD9B82E7D4E}" dt="2022-08-17T21:23:06.054" v="4959" actId="20577"/>
        <pc:sldMkLst>
          <pc:docMk/>
          <pc:sldMk cId="3534701762" sldId="503"/>
        </pc:sldMkLst>
        <pc:spChg chg="mod">
          <ac:chgData name="Beth Loflin" userId="24ca3c8a-7d92-412e-80fe-beb3b5a974f9" providerId="ADAL" clId="{08DE9BB8-3960-499E-A99B-5AD9B82E7D4E}" dt="2022-08-17T21:23:06.054" v="4959" actId="20577"/>
          <ac:spMkLst>
            <pc:docMk/>
            <pc:sldMk cId="3534701762" sldId="503"/>
            <ac:spMk id="2" creationId="{4AD31351-D1EB-427C-85AB-D270F076AE77}"/>
          </ac:spMkLst>
        </pc:spChg>
      </pc:sldChg>
      <pc:sldChg chg="del delDesignElem">
        <pc:chgData name="Beth Loflin" userId="24ca3c8a-7d92-412e-80fe-beb3b5a974f9" providerId="ADAL" clId="{08DE9BB8-3960-499E-A99B-5AD9B82E7D4E}" dt="2022-07-26T18:08:22.828" v="281" actId="47"/>
        <pc:sldMkLst>
          <pc:docMk/>
          <pc:sldMk cId="996018107" sldId="507"/>
        </pc:sldMkLst>
      </pc:sldChg>
      <pc:sldChg chg="add">
        <pc:chgData name="Beth Loflin" userId="24ca3c8a-7d92-412e-80fe-beb3b5a974f9" providerId="ADAL" clId="{08DE9BB8-3960-499E-A99B-5AD9B82E7D4E}" dt="2022-07-26T18:08:20.558" v="280"/>
        <pc:sldMkLst>
          <pc:docMk/>
          <pc:sldMk cId="3001468232" sldId="508"/>
        </pc:sldMkLst>
      </pc:sldChg>
      <pc:sldChg chg="del delDesignElem">
        <pc:chgData name="Beth Loflin" userId="24ca3c8a-7d92-412e-80fe-beb3b5a974f9" providerId="ADAL" clId="{08DE9BB8-3960-499E-A99B-5AD9B82E7D4E}" dt="2022-07-26T18:08:35.224" v="284" actId="47"/>
        <pc:sldMkLst>
          <pc:docMk/>
          <pc:sldMk cId="2371268863" sldId="517"/>
        </pc:sldMkLst>
      </pc:sldChg>
      <pc:sldChg chg="add">
        <pc:chgData name="Beth Loflin" userId="24ca3c8a-7d92-412e-80fe-beb3b5a974f9" providerId="ADAL" clId="{08DE9BB8-3960-499E-A99B-5AD9B82E7D4E}" dt="2022-07-26T18:08:33.979" v="283"/>
        <pc:sldMkLst>
          <pc:docMk/>
          <pc:sldMk cId="717493321" sldId="518"/>
        </pc:sldMkLst>
      </pc:sldChg>
      <pc:sldChg chg="modSp">
        <pc:chgData name="Beth Loflin" userId="24ca3c8a-7d92-412e-80fe-beb3b5a974f9" providerId="ADAL" clId="{08DE9BB8-3960-499E-A99B-5AD9B82E7D4E}" dt="2022-07-26T18:11:01.792" v="361" actId="20578"/>
        <pc:sldMkLst>
          <pc:docMk/>
          <pc:sldMk cId="1146073715" sldId="519"/>
        </pc:sldMkLst>
        <pc:spChg chg="mod">
          <ac:chgData name="Beth Loflin" userId="24ca3c8a-7d92-412e-80fe-beb3b5a974f9" providerId="ADAL" clId="{08DE9BB8-3960-499E-A99B-5AD9B82E7D4E}" dt="2022-07-26T18:11:01.792" v="361" actId="20578"/>
          <ac:spMkLst>
            <pc:docMk/>
            <pc:sldMk cId="1146073715" sldId="519"/>
            <ac:spMk id="6" creationId="{14019F8F-5E5E-E975-56F2-C6702E7DE836}"/>
          </ac:spMkLst>
        </pc:spChg>
      </pc:sldChg>
      <pc:sldChg chg="new del">
        <pc:chgData name="Beth Loflin" userId="24ca3c8a-7d92-412e-80fe-beb3b5a974f9" providerId="ADAL" clId="{08DE9BB8-3960-499E-A99B-5AD9B82E7D4E}" dt="2022-08-17T20:31:32.669" v="481" actId="680"/>
        <pc:sldMkLst>
          <pc:docMk/>
          <pc:sldMk cId="735023696" sldId="520"/>
        </pc:sldMkLst>
      </pc:sldChg>
      <pc:sldChg chg="add">
        <pc:chgData name="Beth Loflin" userId="24ca3c8a-7d92-412e-80fe-beb3b5a974f9" providerId="ADAL" clId="{08DE9BB8-3960-499E-A99B-5AD9B82E7D4E}" dt="2022-08-17T20:31:36.657" v="482" actId="2890"/>
        <pc:sldMkLst>
          <pc:docMk/>
          <pc:sldMk cId="3533976314" sldId="520"/>
        </pc:sldMkLst>
      </pc:sldChg>
      <pc:sldChg chg="del delDesignElem">
        <pc:chgData name="Beth Loflin" userId="24ca3c8a-7d92-412e-80fe-beb3b5a974f9" providerId="ADAL" clId="{08DE9BB8-3960-499E-A99B-5AD9B82E7D4E}" dt="2022-08-17T20:33:30.708" v="596" actId="47"/>
        <pc:sldMkLst>
          <pc:docMk/>
          <pc:sldMk cId="232600439" sldId="521"/>
        </pc:sldMkLst>
      </pc:sldChg>
      <pc:sldChg chg="modSp add mod">
        <pc:chgData name="Beth Loflin" userId="24ca3c8a-7d92-412e-80fe-beb3b5a974f9" providerId="ADAL" clId="{08DE9BB8-3960-499E-A99B-5AD9B82E7D4E}" dt="2022-08-17T20:33:58.141" v="628" actId="14100"/>
        <pc:sldMkLst>
          <pc:docMk/>
          <pc:sldMk cId="3155132448" sldId="522"/>
        </pc:sldMkLst>
        <pc:spChg chg="mod">
          <ac:chgData name="Beth Loflin" userId="24ca3c8a-7d92-412e-80fe-beb3b5a974f9" providerId="ADAL" clId="{08DE9BB8-3960-499E-A99B-5AD9B82E7D4E}" dt="2022-08-17T20:33:39.180" v="605" actId="20577"/>
          <ac:spMkLst>
            <pc:docMk/>
            <pc:sldMk cId="3155132448" sldId="522"/>
            <ac:spMk id="2" creationId="{4AD31351-D1EB-427C-85AB-D270F076AE77}"/>
          </ac:spMkLst>
        </pc:spChg>
        <pc:spChg chg="mod">
          <ac:chgData name="Beth Loflin" userId="24ca3c8a-7d92-412e-80fe-beb3b5a974f9" providerId="ADAL" clId="{08DE9BB8-3960-499E-A99B-5AD9B82E7D4E}" dt="2022-08-17T20:33:58.141" v="628" actId="14100"/>
          <ac:spMkLst>
            <pc:docMk/>
            <pc:sldMk cId="3155132448" sldId="522"/>
            <ac:spMk id="21" creationId="{4717D8C9-7B92-43A1-957D-68B1EFDDD316}"/>
          </ac:spMkLst>
        </pc:spChg>
      </pc:sldChg>
      <pc:sldChg chg="addSp delSp modSp add mod">
        <pc:chgData name="Beth Loflin" userId="24ca3c8a-7d92-412e-80fe-beb3b5a974f9" providerId="ADAL" clId="{08DE9BB8-3960-499E-A99B-5AD9B82E7D4E}" dt="2022-08-17T20:44:39.742" v="1240" actId="1076"/>
        <pc:sldMkLst>
          <pc:docMk/>
          <pc:sldMk cId="2673406602" sldId="523"/>
        </pc:sldMkLst>
        <pc:spChg chg="mod">
          <ac:chgData name="Beth Loflin" userId="24ca3c8a-7d92-412e-80fe-beb3b5a974f9" providerId="ADAL" clId="{08DE9BB8-3960-499E-A99B-5AD9B82E7D4E}" dt="2022-08-17T20:44:39.742" v="1240" actId="1076"/>
          <ac:spMkLst>
            <pc:docMk/>
            <pc:sldMk cId="2673406602" sldId="523"/>
            <ac:spMk id="2" creationId="{4AD31351-D1EB-427C-85AB-D270F076AE77}"/>
          </ac:spMkLst>
        </pc:spChg>
        <pc:spChg chg="mod ord">
          <ac:chgData name="Beth Loflin" userId="24ca3c8a-7d92-412e-80fe-beb3b5a974f9" providerId="ADAL" clId="{08DE9BB8-3960-499E-A99B-5AD9B82E7D4E}" dt="2022-08-17T20:35:33.386" v="634" actId="26606"/>
          <ac:spMkLst>
            <pc:docMk/>
            <pc:sldMk cId="2673406602" sldId="523"/>
            <ac:spMk id="3" creationId="{CD23EA0E-6AA8-4257-B759-C4FCFFE69673}"/>
          </ac:spMkLst>
        </pc:spChg>
        <pc:spChg chg="del">
          <ac:chgData name="Beth Loflin" userId="24ca3c8a-7d92-412e-80fe-beb3b5a974f9" providerId="ADAL" clId="{08DE9BB8-3960-499E-A99B-5AD9B82E7D4E}" dt="2022-08-17T20:35:26.410" v="631" actId="478"/>
          <ac:spMkLst>
            <pc:docMk/>
            <pc:sldMk cId="2673406602" sldId="523"/>
            <ac:spMk id="4" creationId="{390BE7A9-0E48-4760-B12E-22EB2521EDA5}"/>
          </ac:spMkLst>
        </pc:spChg>
        <pc:spChg chg="del">
          <ac:chgData name="Beth Loflin" userId="24ca3c8a-7d92-412e-80fe-beb3b5a974f9" providerId="ADAL" clId="{08DE9BB8-3960-499E-A99B-5AD9B82E7D4E}" dt="2022-08-17T20:35:33.386" v="634" actId="26606"/>
          <ac:spMkLst>
            <pc:docMk/>
            <pc:sldMk cId="2673406602" sldId="523"/>
            <ac:spMk id="9" creationId="{1B15ED52-F352-441B-82BF-E0EA34836D08}"/>
          </ac:spMkLst>
        </pc:spChg>
        <pc:spChg chg="del">
          <ac:chgData name="Beth Loflin" userId="24ca3c8a-7d92-412e-80fe-beb3b5a974f9" providerId="ADAL" clId="{08DE9BB8-3960-499E-A99B-5AD9B82E7D4E}" dt="2022-08-17T20:35:33.386" v="634" actId="26606"/>
          <ac:spMkLst>
            <pc:docMk/>
            <pc:sldMk cId="2673406602" sldId="523"/>
            <ac:spMk id="11" creationId="{3B2E3793-BFE6-45A2-9B7B-E18844431C99}"/>
          </ac:spMkLst>
        </pc:spChg>
        <pc:spChg chg="del">
          <ac:chgData name="Beth Loflin" userId="24ca3c8a-7d92-412e-80fe-beb3b5a974f9" providerId="ADAL" clId="{08DE9BB8-3960-499E-A99B-5AD9B82E7D4E}" dt="2022-08-17T20:35:33.386" v="634" actId="26606"/>
          <ac:spMkLst>
            <pc:docMk/>
            <pc:sldMk cId="2673406602" sldId="523"/>
            <ac:spMk id="13" creationId="{BC4C4868-CB8F-4AF9-9CDB-8108F2C19B67}"/>
          </ac:spMkLst>
        </pc:spChg>
        <pc:spChg chg="del">
          <ac:chgData name="Beth Loflin" userId="24ca3c8a-7d92-412e-80fe-beb3b5a974f9" providerId="ADAL" clId="{08DE9BB8-3960-499E-A99B-5AD9B82E7D4E}" dt="2022-08-17T20:35:33.386" v="634" actId="26606"/>
          <ac:spMkLst>
            <pc:docMk/>
            <pc:sldMk cId="2673406602" sldId="523"/>
            <ac:spMk id="15" creationId="{375E0459-6403-40CD-989D-56A4407CA12E}"/>
          </ac:spMkLst>
        </pc:spChg>
        <pc:spChg chg="del">
          <ac:chgData name="Beth Loflin" userId="24ca3c8a-7d92-412e-80fe-beb3b5a974f9" providerId="ADAL" clId="{08DE9BB8-3960-499E-A99B-5AD9B82E7D4E}" dt="2022-08-17T20:35:28.222" v="632" actId="478"/>
          <ac:spMkLst>
            <pc:docMk/>
            <pc:sldMk cId="2673406602" sldId="523"/>
            <ac:spMk id="16" creationId="{73D8E36E-38CA-4A07-AFBA-8F2B63200F99}"/>
          </ac:spMkLst>
        </pc:spChg>
        <pc:spChg chg="del">
          <ac:chgData name="Beth Loflin" userId="24ca3c8a-7d92-412e-80fe-beb3b5a974f9" providerId="ADAL" clId="{08DE9BB8-3960-499E-A99B-5AD9B82E7D4E}" dt="2022-08-17T20:35:33.386" v="634" actId="26606"/>
          <ac:spMkLst>
            <pc:docMk/>
            <pc:sldMk cId="2673406602" sldId="523"/>
            <ac:spMk id="17" creationId="{53E5B1A8-3AC9-4BD1-9BBC-78CA94F2D1BA}"/>
          </ac:spMkLst>
        </pc:spChg>
        <pc:spChg chg="del">
          <ac:chgData name="Beth Loflin" userId="24ca3c8a-7d92-412e-80fe-beb3b5a974f9" providerId="ADAL" clId="{08DE9BB8-3960-499E-A99B-5AD9B82E7D4E}" dt="2022-08-17T20:34:47.549" v="630" actId="478"/>
          <ac:spMkLst>
            <pc:docMk/>
            <pc:sldMk cId="2673406602" sldId="523"/>
            <ac:spMk id="21" creationId="{4717D8C9-7B92-43A1-957D-68B1EFDDD316}"/>
          </ac:spMkLst>
        </pc:spChg>
        <pc:spChg chg="add">
          <ac:chgData name="Beth Loflin" userId="24ca3c8a-7d92-412e-80fe-beb3b5a974f9" providerId="ADAL" clId="{08DE9BB8-3960-499E-A99B-5AD9B82E7D4E}" dt="2022-08-17T20:35:33.386" v="634" actId="26606"/>
          <ac:spMkLst>
            <pc:docMk/>
            <pc:sldMk cId="2673406602" sldId="523"/>
            <ac:spMk id="24" creationId="{A4E37431-20F0-4DD6-84A9-ED2B644943A2}"/>
          </ac:spMkLst>
        </pc:spChg>
        <pc:spChg chg="add">
          <ac:chgData name="Beth Loflin" userId="24ca3c8a-7d92-412e-80fe-beb3b5a974f9" providerId="ADAL" clId="{08DE9BB8-3960-499E-A99B-5AD9B82E7D4E}" dt="2022-08-17T20:35:33.386" v="634" actId="26606"/>
          <ac:spMkLst>
            <pc:docMk/>
            <pc:sldMk cId="2673406602" sldId="523"/>
            <ac:spMk id="26" creationId="{0AE98B72-66C6-4AB4-AF0D-BA830DE86393}"/>
          </ac:spMkLst>
        </pc:spChg>
        <pc:spChg chg="add">
          <ac:chgData name="Beth Loflin" userId="24ca3c8a-7d92-412e-80fe-beb3b5a974f9" providerId="ADAL" clId="{08DE9BB8-3960-499E-A99B-5AD9B82E7D4E}" dt="2022-08-17T20:35:33.386" v="634" actId="26606"/>
          <ac:spMkLst>
            <pc:docMk/>
            <pc:sldMk cId="2673406602" sldId="523"/>
            <ac:spMk id="28" creationId="{407EAFC6-733F-403D-BB4D-05A3A28742F1}"/>
          </ac:spMkLst>
        </pc:spChg>
        <pc:spChg chg="add">
          <ac:chgData name="Beth Loflin" userId="24ca3c8a-7d92-412e-80fe-beb3b5a974f9" providerId="ADAL" clId="{08DE9BB8-3960-499E-A99B-5AD9B82E7D4E}" dt="2022-08-17T20:35:33.386" v="634" actId="26606"/>
          <ac:spMkLst>
            <pc:docMk/>
            <pc:sldMk cId="2673406602" sldId="523"/>
            <ac:spMk id="30" creationId="{17A36730-4CB0-4F61-AD11-A44C9765833F}"/>
          </ac:spMkLst>
        </pc:spChg>
        <pc:spChg chg="add">
          <ac:chgData name="Beth Loflin" userId="24ca3c8a-7d92-412e-80fe-beb3b5a974f9" providerId="ADAL" clId="{08DE9BB8-3960-499E-A99B-5AD9B82E7D4E}" dt="2022-08-17T20:35:33.386" v="634" actId="26606"/>
          <ac:spMkLst>
            <pc:docMk/>
            <pc:sldMk cId="2673406602" sldId="523"/>
            <ac:spMk id="32" creationId="{C69C79E1-F916-4929-A4F3-DE763D4BFA57}"/>
          </ac:spMkLst>
        </pc:spChg>
        <pc:spChg chg="add">
          <ac:chgData name="Beth Loflin" userId="24ca3c8a-7d92-412e-80fe-beb3b5a974f9" providerId="ADAL" clId="{08DE9BB8-3960-499E-A99B-5AD9B82E7D4E}" dt="2022-08-17T20:35:33.386" v="634" actId="26606"/>
          <ac:spMkLst>
            <pc:docMk/>
            <pc:sldMk cId="2673406602" sldId="523"/>
            <ac:spMk id="34" creationId="{767334AB-16BD-4EC7-8C6B-4B5171600933}"/>
          </ac:spMkLst>
        </pc:spChg>
        <pc:picChg chg="add mod ord">
          <ac:chgData name="Beth Loflin" userId="24ca3c8a-7d92-412e-80fe-beb3b5a974f9" providerId="ADAL" clId="{08DE9BB8-3960-499E-A99B-5AD9B82E7D4E}" dt="2022-08-17T20:35:43.347" v="637" actId="14100"/>
          <ac:picMkLst>
            <pc:docMk/>
            <pc:sldMk cId="2673406602" sldId="523"/>
            <ac:picMk id="6" creationId="{01C06497-2F8C-1EA4-4901-14FF8EB636B6}"/>
          </ac:picMkLst>
        </pc:picChg>
      </pc:sldChg>
      <pc:sldChg chg="modSp add mod ord">
        <pc:chgData name="Beth Loflin" userId="24ca3c8a-7d92-412e-80fe-beb3b5a974f9" providerId="ADAL" clId="{08DE9BB8-3960-499E-A99B-5AD9B82E7D4E}" dt="2022-08-17T20:42:50.621" v="1204" actId="20577"/>
        <pc:sldMkLst>
          <pc:docMk/>
          <pc:sldMk cId="360330775" sldId="524"/>
        </pc:sldMkLst>
        <pc:spChg chg="mod">
          <ac:chgData name="Beth Loflin" userId="24ca3c8a-7d92-412e-80fe-beb3b5a974f9" providerId="ADAL" clId="{08DE9BB8-3960-499E-A99B-5AD9B82E7D4E}" dt="2022-08-17T20:37:09.931" v="716" actId="27636"/>
          <ac:spMkLst>
            <pc:docMk/>
            <pc:sldMk cId="360330775" sldId="524"/>
            <ac:spMk id="2" creationId="{4AD31351-D1EB-427C-85AB-D270F076AE77}"/>
          </ac:spMkLst>
        </pc:spChg>
        <pc:spChg chg="mod">
          <ac:chgData name="Beth Loflin" userId="24ca3c8a-7d92-412e-80fe-beb3b5a974f9" providerId="ADAL" clId="{08DE9BB8-3960-499E-A99B-5AD9B82E7D4E}" dt="2022-08-17T20:42:50.621" v="1204" actId="20577"/>
          <ac:spMkLst>
            <pc:docMk/>
            <pc:sldMk cId="360330775" sldId="524"/>
            <ac:spMk id="21" creationId="{4717D8C9-7B92-43A1-957D-68B1EFDDD316}"/>
          </ac:spMkLst>
        </pc:spChg>
      </pc:sldChg>
      <pc:sldChg chg="addSp delSp modSp mod ord setBg delDesignElem modNotesTx">
        <pc:chgData name="Beth Loflin" userId="24ca3c8a-7d92-412e-80fe-beb3b5a974f9" providerId="ADAL" clId="{08DE9BB8-3960-499E-A99B-5AD9B82E7D4E}" dt="2022-08-17T20:51:51.342" v="1472"/>
        <pc:sldMkLst>
          <pc:docMk/>
          <pc:sldMk cId="2974961193" sldId="525"/>
        </pc:sldMkLst>
        <pc:spChg chg="mod ord">
          <ac:chgData name="Beth Loflin" userId="24ca3c8a-7d92-412e-80fe-beb3b5a974f9" providerId="ADAL" clId="{08DE9BB8-3960-499E-A99B-5AD9B82E7D4E}" dt="2022-08-17T20:51:14.225" v="1329" actId="26606"/>
          <ac:spMkLst>
            <pc:docMk/>
            <pc:sldMk cId="2974961193" sldId="525"/>
            <ac:spMk id="2" creationId="{97ED06A9-A608-4E6B-A475-601FF3F7AED1}"/>
          </ac:spMkLst>
        </pc:spChg>
        <pc:spChg chg="mod ord">
          <ac:chgData name="Beth Loflin" userId="24ca3c8a-7d92-412e-80fe-beb3b5a974f9" providerId="ADAL" clId="{08DE9BB8-3960-499E-A99B-5AD9B82E7D4E}" dt="2022-08-17T20:51:14.225" v="1329" actId="26606"/>
          <ac:spMkLst>
            <pc:docMk/>
            <pc:sldMk cId="2974961193" sldId="525"/>
            <ac:spMk id="3" creationId="{FB03B407-9644-441B-A3A9-F03AAC8A9763}"/>
          </ac:spMkLst>
        </pc:spChg>
        <pc:spChg chg="mod ord">
          <ac:chgData name="Beth Loflin" userId="24ca3c8a-7d92-412e-80fe-beb3b5a974f9" providerId="ADAL" clId="{08DE9BB8-3960-499E-A99B-5AD9B82E7D4E}" dt="2022-08-17T20:51:14.225" v="1329" actId="26606"/>
          <ac:spMkLst>
            <pc:docMk/>
            <pc:sldMk cId="2974961193" sldId="525"/>
            <ac:spMk id="4" creationId="{3EC5879C-77DE-4B8D-B41A-DDCDDFAD9ADB}"/>
          </ac:spMkLst>
        </pc:spChg>
        <pc:spChg chg="add del mod">
          <ac:chgData name="Beth Loflin" userId="24ca3c8a-7d92-412e-80fe-beb3b5a974f9" providerId="ADAL" clId="{08DE9BB8-3960-499E-A99B-5AD9B82E7D4E}" dt="2022-08-17T20:48:40.033" v="1253" actId="478"/>
          <ac:spMkLst>
            <pc:docMk/>
            <pc:sldMk cId="2974961193" sldId="525"/>
            <ac:spMk id="5" creationId="{1770F037-79FA-AF37-770F-05DFE3B025C2}"/>
          </ac:spMkLst>
        </pc:spChg>
        <pc:spChg chg="add del">
          <ac:chgData name="Beth Loflin" userId="24ca3c8a-7d92-412e-80fe-beb3b5a974f9" providerId="ADAL" clId="{08DE9BB8-3960-499E-A99B-5AD9B82E7D4E}" dt="2022-08-17T20:51:14.225" v="1329" actId="26606"/>
          <ac:spMkLst>
            <pc:docMk/>
            <pc:sldMk cId="2974961193" sldId="525"/>
            <ac:spMk id="1035" creationId="{928F64C6-FE22-4FC1-A763-DFCC514811BD}"/>
          </ac:spMkLst>
        </pc:spChg>
        <pc:spChg chg="add">
          <ac:chgData name="Beth Loflin" userId="24ca3c8a-7d92-412e-80fe-beb3b5a974f9" providerId="ADAL" clId="{08DE9BB8-3960-499E-A99B-5AD9B82E7D4E}" dt="2022-08-17T20:51:14.225" v="1329" actId="26606"/>
          <ac:spMkLst>
            <pc:docMk/>
            <pc:sldMk cId="2974961193" sldId="525"/>
            <ac:spMk id="1042" creationId="{A26C624C-963C-4795-B05B-6565DB5ABD39}"/>
          </ac:spMkLst>
        </pc:spChg>
        <pc:picChg chg="add mod ord">
          <ac:chgData name="Beth Loflin" userId="24ca3c8a-7d92-412e-80fe-beb3b5a974f9" providerId="ADAL" clId="{08DE9BB8-3960-499E-A99B-5AD9B82E7D4E}" dt="2022-08-17T20:51:14.225" v="1329" actId="26606"/>
          <ac:picMkLst>
            <pc:docMk/>
            <pc:sldMk cId="2974961193" sldId="525"/>
            <ac:picMk id="6" creationId="{DC7911A2-B663-D18C-5AE2-099E8D10341D}"/>
          </ac:picMkLst>
        </pc:picChg>
        <pc:picChg chg="add mod ord">
          <ac:chgData name="Beth Loflin" userId="24ca3c8a-7d92-412e-80fe-beb3b5a974f9" providerId="ADAL" clId="{08DE9BB8-3960-499E-A99B-5AD9B82E7D4E}" dt="2022-08-17T20:51:14.225" v="1329" actId="26606"/>
          <ac:picMkLst>
            <pc:docMk/>
            <pc:sldMk cId="2974961193" sldId="525"/>
            <ac:picMk id="7" creationId="{8CC541E8-5226-0D7B-604C-6F22608ECF26}"/>
          </ac:picMkLst>
        </pc:picChg>
        <pc:picChg chg="del mod">
          <ac:chgData name="Beth Loflin" userId="24ca3c8a-7d92-412e-80fe-beb3b5a974f9" providerId="ADAL" clId="{08DE9BB8-3960-499E-A99B-5AD9B82E7D4E}" dt="2022-08-17T20:49:14.447" v="1255" actId="478"/>
          <ac:picMkLst>
            <pc:docMk/>
            <pc:sldMk cId="2974961193" sldId="525"/>
            <ac:picMk id="13" creationId="{90C7B3B2-3957-736C-CD9E-4B0C9F0BD988}"/>
          </ac:picMkLst>
        </pc:picChg>
        <pc:picChg chg="del">
          <ac:chgData name="Beth Loflin" userId="24ca3c8a-7d92-412e-80fe-beb3b5a974f9" providerId="ADAL" clId="{08DE9BB8-3960-499E-A99B-5AD9B82E7D4E}" dt="2022-08-17T20:49:23.616" v="1258" actId="478"/>
          <ac:picMkLst>
            <pc:docMk/>
            <pc:sldMk cId="2974961193" sldId="525"/>
            <ac:picMk id="15" creationId="{B1471E85-0A97-8C5A-8C68-DF9A29DB141A}"/>
          </ac:picMkLst>
        </pc:picChg>
        <pc:picChg chg="del">
          <ac:chgData name="Beth Loflin" userId="24ca3c8a-7d92-412e-80fe-beb3b5a974f9" providerId="ADAL" clId="{08DE9BB8-3960-499E-A99B-5AD9B82E7D4E}" dt="2022-08-17T20:49:54.139" v="1263" actId="478"/>
          <ac:picMkLst>
            <pc:docMk/>
            <pc:sldMk cId="2974961193" sldId="525"/>
            <ac:picMk id="17" creationId="{2B03F356-C220-A972-1219-57E4541C1E9A}"/>
          </ac:picMkLst>
        </pc:picChg>
        <pc:picChg chg="del">
          <ac:chgData name="Beth Loflin" userId="24ca3c8a-7d92-412e-80fe-beb3b5a974f9" providerId="ADAL" clId="{08DE9BB8-3960-499E-A99B-5AD9B82E7D4E}" dt="2022-08-17T20:49:55.121" v="1264" actId="478"/>
          <ac:picMkLst>
            <pc:docMk/>
            <pc:sldMk cId="2974961193" sldId="525"/>
            <ac:picMk id="21" creationId="{981C3E37-0635-ADBD-D4AF-3B4287A1E10C}"/>
          </ac:picMkLst>
        </pc:picChg>
        <pc:picChg chg="add del">
          <ac:chgData name="Beth Loflin" userId="24ca3c8a-7d92-412e-80fe-beb3b5a974f9" providerId="ADAL" clId="{08DE9BB8-3960-499E-A99B-5AD9B82E7D4E}" dt="2022-08-17T20:49:14.447" v="1255" actId="478"/>
          <ac:picMkLst>
            <pc:docMk/>
            <pc:sldMk cId="2974961193" sldId="525"/>
            <ac:picMk id="1026" creationId="{37F8D5C2-7828-4078-15BF-D1914A452DA0}"/>
          </ac:picMkLst>
        </pc:picChg>
        <pc:picChg chg="add mod">
          <ac:chgData name="Beth Loflin" userId="24ca3c8a-7d92-412e-80fe-beb3b5a974f9" providerId="ADAL" clId="{08DE9BB8-3960-499E-A99B-5AD9B82E7D4E}" dt="2022-08-17T20:51:14.225" v="1329" actId="26606"/>
          <ac:picMkLst>
            <pc:docMk/>
            <pc:sldMk cId="2974961193" sldId="525"/>
            <ac:picMk id="1028" creationId="{2AFBD93F-EDB1-9272-41A8-6ED3F8594AC9}"/>
          </ac:picMkLst>
        </pc:picChg>
        <pc:picChg chg="add mod">
          <ac:chgData name="Beth Loflin" userId="24ca3c8a-7d92-412e-80fe-beb3b5a974f9" providerId="ADAL" clId="{08DE9BB8-3960-499E-A99B-5AD9B82E7D4E}" dt="2022-08-17T20:51:14.225" v="1329" actId="26606"/>
          <ac:picMkLst>
            <pc:docMk/>
            <pc:sldMk cId="2974961193" sldId="525"/>
            <ac:picMk id="1030" creationId="{11E6B386-9347-0B54-4E91-C1F48F476156}"/>
          </ac:picMkLst>
        </pc:picChg>
        <pc:cxnChg chg="add del">
          <ac:chgData name="Beth Loflin" userId="24ca3c8a-7d92-412e-80fe-beb3b5a974f9" providerId="ADAL" clId="{08DE9BB8-3960-499E-A99B-5AD9B82E7D4E}" dt="2022-08-17T20:51:14.225" v="1329" actId="26606"/>
          <ac:cxnSpMkLst>
            <pc:docMk/>
            <pc:sldMk cId="2974961193" sldId="525"/>
            <ac:cxnSpMk id="1037" creationId="{5C34627B-48E6-4F4D-B843-97717A86B490}"/>
          </ac:cxnSpMkLst>
        </pc:cxnChg>
      </pc:sldChg>
      <pc:sldChg chg="addSp delSp modSp add mod ord">
        <pc:chgData name="Beth Loflin" userId="24ca3c8a-7d92-412e-80fe-beb3b5a974f9" providerId="ADAL" clId="{08DE9BB8-3960-499E-A99B-5AD9B82E7D4E}" dt="2022-08-17T20:54:47.453" v="1566"/>
        <pc:sldMkLst>
          <pc:docMk/>
          <pc:sldMk cId="1164285392" sldId="526"/>
        </pc:sldMkLst>
        <pc:spChg chg="add mod">
          <ac:chgData name="Beth Loflin" userId="24ca3c8a-7d92-412e-80fe-beb3b5a974f9" providerId="ADAL" clId="{08DE9BB8-3960-499E-A99B-5AD9B82E7D4E}" dt="2022-08-17T20:54:37.710" v="1564" actId="403"/>
          <ac:spMkLst>
            <pc:docMk/>
            <pc:sldMk cId="1164285392" sldId="526"/>
            <ac:spMk id="2" creationId="{D1837014-806B-3884-1F79-132455E14DA8}"/>
          </ac:spMkLst>
        </pc:spChg>
        <pc:spChg chg="mod">
          <ac:chgData name="Beth Loflin" userId="24ca3c8a-7d92-412e-80fe-beb3b5a974f9" providerId="ADAL" clId="{08DE9BB8-3960-499E-A99B-5AD9B82E7D4E}" dt="2022-08-17T20:52:07.238" v="1486" actId="20577"/>
          <ac:spMkLst>
            <pc:docMk/>
            <pc:sldMk cId="1164285392" sldId="526"/>
            <ac:spMk id="8" creationId="{04DB31E5-B621-A49D-B824-7DA17EF37897}"/>
          </ac:spMkLst>
        </pc:spChg>
        <pc:spChg chg="del mod">
          <ac:chgData name="Beth Loflin" userId="24ca3c8a-7d92-412e-80fe-beb3b5a974f9" providerId="ADAL" clId="{08DE9BB8-3960-499E-A99B-5AD9B82E7D4E}" dt="2022-08-17T20:52:15.794" v="1490" actId="478"/>
          <ac:spMkLst>
            <pc:docMk/>
            <pc:sldMk cId="1164285392" sldId="526"/>
            <ac:spMk id="10" creationId="{0DC516D1-6F0A-A151-A744-CCBD2F2123E2}"/>
          </ac:spMkLst>
        </pc:spChg>
        <pc:spChg chg="del mod">
          <ac:chgData name="Beth Loflin" userId="24ca3c8a-7d92-412e-80fe-beb3b5a974f9" providerId="ADAL" clId="{08DE9BB8-3960-499E-A99B-5AD9B82E7D4E}" dt="2022-08-17T20:52:13.035" v="1488" actId="478"/>
          <ac:spMkLst>
            <pc:docMk/>
            <pc:sldMk cId="1164285392" sldId="526"/>
            <ac:spMk id="14" creationId="{CB1169C7-8F59-8F3D-0D67-ED185873EFAE}"/>
          </ac:spMkLst>
        </pc:spChg>
      </pc:sldChg>
      <pc:sldChg chg="modSp add mod">
        <pc:chgData name="Beth Loflin" userId="24ca3c8a-7d92-412e-80fe-beb3b5a974f9" providerId="ADAL" clId="{08DE9BB8-3960-499E-A99B-5AD9B82E7D4E}" dt="2022-08-17T20:56:02.785" v="1714" actId="403"/>
        <pc:sldMkLst>
          <pc:docMk/>
          <pc:sldMk cId="1186370325" sldId="527"/>
        </pc:sldMkLst>
        <pc:spChg chg="mod">
          <ac:chgData name="Beth Loflin" userId="24ca3c8a-7d92-412e-80fe-beb3b5a974f9" providerId="ADAL" clId="{08DE9BB8-3960-499E-A99B-5AD9B82E7D4E}" dt="2022-08-17T20:56:02.785" v="1714" actId="403"/>
          <ac:spMkLst>
            <pc:docMk/>
            <pc:sldMk cId="1186370325" sldId="527"/>
            <ac:spMk id="2" creationId="{D1837014-806B-3884-1F79-132455E14DA8}"/>
          </ac:spMkLst>
        </pc:spChg>
      </pc:sldChg>
      <pc:sldChg chg="addSp delSp modSp add mod modNotesTx">
        <pc:chgData name="Beth Loflin" userId="24ca3c8a-7d92-412e-80fe-beb3b5a974f9" providerId="ADAL" clId="{08DE9BB8-3960-499E-A99B-5AD9B82E7D4E}" dt="2022-08-17T20:59:39.947" v="2351" actId="20577"/>
        <pc:sldMkLst>
          <pc:docMk/>
          <pc:sldMk cId="371700119" sldId="528"/>
        </pc:sldMkLst>
        <pc:spChg chg="del">
          <ac:chgData name="Beth Loflin" userId="24ca3c8a-7d92-412e-80fe-beb3b5a974f9" providerId="ADAL" clId="{08DE9BB8-3960-499E-A99B-5AD9B82E7D4E}" dt="2022-08-17T20:56:53.341" v="1716" actId="478"/>
          <ac:spMkLst>
            <pc:docMk/>
            <pc:sldMk cId="371700119" sldId="528"/>
            <ac:spMk id="2" creationId="{D1837014-806B-3884-1F79-132455E14DA8}"/>
          </ac:spMkLst>
        </pc:spChg>
        <pc:spChg chg="add mod">
          <ac:chgData name="Beth Loflin" userId="24ca3c8a-7d92-412e-80fe-beb3b5a974f9" providerId="ADAL" clId="{08DE9BB8-3960-499E-A99B-5AD9B82E7D4E}" dt="2022-08-17T20:58:16.616" v="1973" actId="20577"/>
          <ac:spMkLst>
            <pc:docMk/>
            <pc:sldMk cId="371700119" sldId="528"/>
            <ac:spMk id="4" creationId="{DE1BCD06-F725-E06B-A520-10E0072EC3A3}"/>
          </ac:spMkLst>
        </pc:spChg>
        <pc:picChg chg="add mod">
          <ac:chgData name="Beth Loflin" userId="24ca3c8a-7d92-412e-80fe-beb3b5a974f9" providerId="ADAL" clId="{08DE9BB8-3960-499E-A99B-5AD9B82E7D4E}" dt="2022-08-17T20:57:07.722" v="1720" actId="1076"/>
          <ac:picMkLst>
            <pc:docMk/>
            <pc:sldMk cId="371700119" sldId="528"/>
            <ac:picMk id="3" creationId="{A9C55E1F-DCE9-15ED-44F1-936CDD3BCED6}"/>
          </ac:picMkLst>
        </pc:picChg>
      </pc:sldChg>
      <pc:sldChg chg="addSp delSp modSp add mod modNotesTx">
        <pc:chgData name="Beth Loflin" userId="24ca3c8a-7d92-412e-80fe-beb3b5a974f9" providerId="ADAL" clId="{08DE9BB8-3960-499E-A99B-5AD9B82E7D4E}" dt="2022-08-17T21:01:15.672" v="2550" actId="122"/>
        <pc:sldMkLst>
          <pc:docMk/>
          <pc:sldMk cId="1448869066" sldId="529"/>
        </pc:sldMkLst>
        <pc:spChg chg="mod">
          <ac:chgData name="Beth Loflin" userId="24ca3c8a-7d92-412e-80fe-beb3b5a974f9" providerId="ADAL" clId="{08DE9BB8-3960-499E-A99B-5AD9B82E7D4E}" dt="2022-08-17T21:01:15.672" v="2550" actId="122"/>
          <ac:spMkLst>
            <pc:docMk/>
            <pc:sldMk cId="1448869066" sldId="529"/>
            <ac:spMk id="4" creationId="{DE1BCD06-F725-E06B-A520-10E0072EC3A3}"/>
          </ac:spMkLst>
        </pc:spChg>
        <pc:picChg chg="add mod">
          <ac:chgData name="Beth Loflin" userId="24ca3c8a-7d92-412e-80fe-beb3b5a974f9" providerId="ADAL" clId="{08DE9BB8-3960-499E-A99B-5AD9B82E7D4E}" dt="2022-08-17T21:00:01.828" v="2356" actId="1076"/>
          <ac:picMkLst>
            <pc:docMk/>
            <pc:sldMk cId="1448869066" sldId="529"/>
            <ac:picMk id="2" creationId="{D4147038-E83E-A957-415A-DA5478D402AE}"/>
          </ac:picMkLst>
        </pc:picChg>
        <pc:picChg chg="del">
          <ac:chgData name="Beth Loflin" userId="24ca3c8a-7d92-412e-80fe-beb3b5a974f9" providerId="ADAL" clId="{08DE9BB8-3960-499E-A99B-5AD9B82E7D4E}" dt="2022-08-17T20:59:54.833" v="2354" actId="478"/>
          <ac:picMkLst>
            <pc:docMk/>
            <pc:sldMk cId="1448869066" sldId="529"/>
            <ac:picMk id="3" creationId="{A9C55E1F-DCE9-15ED-44F1-936CDD3BCED6}"/>
          </ac:picMkLst>
        </pc:picChg>
      </pc:sldChg>
      <pc:sldChg chg="addSp delSp modSp add mod">
        <pc:chgData name="Beth Loflin" userId="24ca3c8a-7d92-412e-80fe-beb3b5a974f9" providerId="ADAL" clId="{08DE9BB8-3960-499E-A99B-5AD9B82E7D4E}" dt="2022-08-17T21:02:35.914" v="2684" actId="1076"/>
        <pc:sldMkLst>
          <pc:docMk/>
          <pc:sldMk cId="2747281171" sldId="530"/>
        </pc:sldMkLst>
        <pc:spChg chg="del">
          <ac:chgData name="Beth Loflin" userId="24ca3c8a-7d92-412e-80fe-beb3b5a974f9" providerId="ADAL" clId="{08DE9BB8-3960-499E-A99B-5AD9B82E7D4E}" dt="2022-08-17T21:01:42.585" v="2554" actId="478"/>
          <ac:spMkLst>
            <pc:docMk/>
            <pc:sldMk cId="2747281171" sldId="530"/>
            <ac:spMk id="4" creationId="{DE1BCD06-F725-E06B-A520-10E0072EC3A3}"/>
          </ac:spMkLst>
        </pc:spChg>
        <pc:spChg chg="add mod">
          <ac:chgData name="Beth Loflin" userId="24ca3c8a-7d92-412e-80fe-beb3b5a974f9" providerId="ADAL" clId="{08DE9BB8-3960-499E-A99B-5AD9B82E7D4E}" dt="2022-08-17T21:02:35.914" v="2684" actId="1076"/>
          <ac:spMkLst>
            <pc:docMk/>
            <pc:sldMk cId="2747281171" sldId="530"/>
            <ac:spMk id="6" creationId="{F3399210-4335-7CC9-D742-24E8C43502D6}"/>
          </ac:spMkLst>
        </pc:spChg>
        <pc:picChg chg="del">
          <ac:chgData name="Beth Loflin" userId="24ca3c8a-7d92-412e-80fe-beb3b5a974f9" providerId="ADAL" clId="{08DE9BB8-3960-499E-A99B-5AD9B82E7D4E}" dt="2022-08-17T21:01:31.263" v="2552" actId="478"/>
          <ac:picMkLst>
            <pc:docMk/>
            <pc:sldMk cId="2747281171" sldId="530"/>
            <ac:picMk id="2" creationId="{D4147038-E83E-A957-415A-DA5478D402AE}"/>
          </ac:picMkLst>
        </pc:picChg>
        <pc:picChg chg="add mod">
          <ac:chgData name="Beth Loflin" userId="24ca3c8a-7d92-412e-80fe-beb3b5a974f9" providerId="ADAL" clId="{08DE9BB8-3960-499E-A99B-5AD9B82E7D4E}" dt="2022-08-17T21:01:47.092" v="2556" actId="14100"/>
          <ac:picMkLst>
            <pc:docMk/>
            <pc:sldMk cId="2747281171" sldId="530"/>
            <ac:picMk id="3" creationId="{D33AD7A1-876E-0307-9B86-4C3CF1215E32}"/>
          </ac:picMkLst>
        </pc:picChg>
        <pc:picChg chg="add mod">
          <ac:chgData name="Beth Loflin" userId="24ca3c8a-7d92-412e-80fe-beb3b5a974f9" providerId="ADAL" clId="{08DE9BB8-3960-499E-A99B-5AD9B82E7D4E}" dt="2022-08-17T21:01:55.504" v="2558" actId="1076"/>
          <ac:picMkLst>
            <pc:docMk/>
            <pc:sldMk cId="2747281171" sldId="530"/>
            <ac:picMk id="5" creationId="{0F8F9619-1517-0E1C-B2A2-CE26BC8DA037}"/>
          </ac:picMkLst>
        </pc:picChg>
      </pc:sldChg>
      <pc:sldChg chg="addSp delSp modSp add mod">
        <pc:chgData name="Beth Loflin" userId="24ca3c8a-7d92-412e-80fe-beb3b5a974f9" providerId="ADAL" clId="{08DE9BB8-3960-499E-A99B-5AD9B82E7D4E}" dt="2022-08-17T21:05:29.105" v="3016" actId="1076"/>
        <pc:sldMkLst>
          <pc:docMk/>
          <pc:sldMk cId="91545641" sldId="531"/>
        </pc:sldMkLst>
        <pc:spChg chg="mod">
          <ac:chgData name="Beth Loflin" userId="24ca3c8a-7d92-412e-80fe-beb3b5a974f9" providerId="ADAL" clId="{08DE9BB8-3960-499E-A99B-5AD9B82E7D4E}" dt="2022-08-17T21:05:29.105" v="3016" actId="1076"/>
          <ac:spMkLst>
            <pc:docMk/>
            <pc:sldMk cId="91545641" sldId="531"/>
            <ac:spMk id="6" creationId="{F3399210-4335-7CC9-D742-24E8C43502D6}"/>
          </ac:spMkLst>
        </pc:spChg>
        <pc:picChg chg="add mod">
          <ac:chgData name="Beth Loflin" userId="24ca3c8a-7d92-412e-80fe-beb3b5a974f9" providerId="ADAL" clId="{08DE9BB8-3960-499E-A99B-5AD9B82E7D4E}" dt="2022-08-17T21:04:00.222" v="2692" actId="14100"/>
          <ac:picMkLst>
            <pc:docMk/>
            <pc:sldMk cId="91545641" sldId="531"/>
            <ac:picMk id="2" creationId="{16DB29C9-521D-E471-1944-CE2DC9FDA7C9}"/>
          </ac:picMkLst>
        </pc:picChg>
        <pc:picChg chg="del">
          <ac:chgData name="Beth Loflin" userId="24ca3c8a-7d92-412e-80fe-beb3b5a974f9" providerId="ADAL" clId="{08DE9BB8-3960-499E-A99B-5AD9B82E7D4E}" dt="2022-08-17T21:02:48.282" v="2686" actId="478"/>
          <ac:picMkLst>
            <pc:docMk/>
            <pc:sldMk cId="91545641" sldId="531"/>
            <ac:picMk id="3" creationId="{D33AD7A1-876E-0307-9B86-4C3CF1215E32}"/>
          </ac:picMkLst>
        </pc:picChg>
        <pc:picChg chg="del">
          <ac:chgData name="Beth Loflin" userId="24ca3c8a-7d92-412e-80fe-beb3b5a974f9" providerId="ADAL" clId="{08DE9BB8-3960-499E-A99B-5AD9B82E7D4E}" dt="2022-08-17T21:02:51.229" v="2687" actId="478"/>
          <ac:picMkLst>
            <pc:docMk/>
            <pc:sldMk cId="91545641" sldId="531"/>
            <ac:picMk id="5" creationId="{0F8F9619-1517-0E1C-B2A2-CE26BC8DA037}"/>
          </ac:picMkLst>
        </pc:picChg>
      </pc:sldChg>
      <pc:sldChg chg="addSp delSp modSp add mod">
        <pc:chgData name="Beth Loflin" userId="24ca3c8a-7d92-412e-80fe-beb3b5a974f9" providerId="ADAL" clId="{08DE9BB8-3960-499E-A99B-5AD9B82E7D4E}" dt="2022-08-17T21:07:39.219" v="3021" actId="1076"/>
        <pc:sldMkLst>
          <pc:docMk/>
          <pc:sldMk cId="1242301910" sldId="532"/>
        </pc:sldMkLst>
        <pc:picChg chg="del">
          <ac:chgData name="Beth Loflin" userId="24ca3c8a-7d92-412e-80fe-beb3b5a974f9" providerId="ADAL" clId="{08DE9BB8-3960-499E-A99B-5AD9B82E7D4E}" dt="2022-08-17T21:07:20.734" v="3018" actId="478"/>
          <ac:picMkLst>
            <pc:docMk/>
            <pc:sldMk cId="1242301910" sldId="532"/>
            <ac:picMk id="2" creationId="{16DB29C9-521D-E471-1944-CE2DC9FDA7C9}"/>
          </ac:picMkLst>
        </pc:picChg>
        <pc:picChg chg="add mod">
          <ac:chgData name="Beth Loflin" userId="24ca3c8a-7d92-412e-80fe-beb3b5a974f9" providerId="ADAL" clId="{08DE9BB8-3960-499E-A99B-5AD9B82E7D4E}" dt="2022-08-17T21:07:39.219" v="3021" actId="1076"/>
          <ac:picMkLst>
            <pc:docMk/>
            <pc:sldMk cId="1242301910" sldId="532"/>
            <ac:picMk id="3" creationId="{C6C48F05-0EE8-5BD7-8E65-706A00DCE2E3}"/>
          </ac:picMkLst>
        </pc:picChg>
      </pc:sldChg>
      <pc:sldChg chg="addSp delSp modSp add mod">
        <pc:chgData name="Beth Loflin" userId="24ca3c8a-7d92-412e-80fe-beb3b5a974f9" providerId="ADAL" clId="{08DE9BB8-3960-499E-A99B-5AD9B82E7D4E}" dt="2022-08-17T21:10:01.923" v="3357" actId="1076"/>
        <pc:sldMkLst>
          <pc:docMk/>
          <pc:sldMk cId="2097195288" sldId="533"/>
        </pc:sldMkLst>
        <pc:spChg chg="add mod">
          <ac:chgData name="Beth Loflin" userId="24ca3c8a-7d92-412e-80fe-beb3b5a974f9" providerId="ADAL" clId="{08DE9BB8-3960-499E-A99B-5AD9B82E7D4E}" dt="2022-08-17T21:10:01.923" v="3357" actId="1076"/>
          <ac:spMkLst>
            <pc:docMk/>
            <pc:sldMk cId="2097195288" sldId="533"/>
            <ac:spMk id="5" creationId="{DD79C730-CDEC-5F23-AE3A-69FE2E50DF23}"/>
          </ac:spMkLst>
        </pc:spChg>
        <pc:spChg chg="del mod">
          <ac:chgData name="Beth Loflin" userId="24ca3c8a-7d92-412e-80fe-beb3b5a974f9" providerId="ADAL" clId="{08DE9BB8-3960-499E-A99B-5AD9B82E7D4E}" dt="2022-08-17T21:07:58.946" v="3024" actId="478"/>
          <ac:spMkLst>
            <pc:docMk/>
            <pc:sldMk cId="2097195288" sldId="533"/>
            <ac:spMk id="6" creationId="{F3399210-4335-7CC9-D742-24E8C43502D6}"/>
          </ac:spMkLst>
        </pc:spChg>
        <pc:spChg chg="mod">
          <ac:chgData name="Beth Loflin" userId="24ca3c8a-7d92-412e-80fe-beb3b5a974f9" providerId="ADAL" clId="{08DE9BB8-3960-499E-A99B-5AD9B82E7D4E}" dt="2022-08-17T21:08:06.706" v="3048" actId="20577"/>
          <ac:spMkLst>
            <pc:docMk/>
            <pc:sldMk cId="2097195288" sldId="533"/>
            <ac:spMk id="8" creationId="{04DB31E5-B621-A49D-B824-7DA17EF37897}"/>
          </ac:spMkLst>
        </pc:spChg>
        <pc:picChg chg="del">
          <ac:chgData name="Beth Loflin" userId="24ca3c8a-7d92-412e-80fe-beb3b5a974f9" providerId="ADAL" clId="{08DE9BB8-3960-499E-A99B-5AD9B82E7D4E}" dt="2022-08-17T21:07:59.701" v="3025" actId="478"/>
          <ac:picMkLst>
            <pc:docMk/>
            <pc:sldMk cId="2097195288" sldId="533"/>
            <ac:picMk id="3" creationId="{C6C48F05-0EE8-5BD7-8E65-706A00DCE2E3}"/>
          </ac:picMkLst>
        </pc:picChg>
        <pc:picChg chg="add mod">
          <ac:chgData name="Beth Loflin" userId="24ca3c8a-7d92-412e-80fe-beb3b5a974f9" providerId="ADAL" clId="{08DE9BB8-3960-499E-A99B-5AD9B82E7D4E}" dt="2022-08-17T21:08:55.304" v="3053" actId="1076"/>
          <ac:picMkLst>
            <pc:docMk/>
            <pc:sldMk cId="2097195288" sldId="533"/>
            <ac:picMk id="4" creationId="{3D785F61-9E80-59FC-C2BD-AFD4541F78CD}"/>
          </ac:picMkLst>
        </pc:picChg>
      </pc:sldChg>
      <pc:sldChg chg="addSp delSp modSp add mod">
        <pc:chgData name="Beth Loflin" userId="24ca3c8a-7d92-412e-80fe-beb3b5a974f9" providerId="ADAL" clId="{08DE9BB8-3960-499E-A99B-5AD9B82E7D4E}" dt="2022-08-17T21:10:34.253" v="3366" actId="1076"/>
        <pc:sldMkLst>
          <pc:docMk/>
          <pc:sldMk cId="1057894020" sldId="534"/>
        </pc:sldMkLst>
        <pc:spChg chg="del">
          <ac:chgData name="Beth Loflin" userId="24ca3c8a-7d92-412e-80fe-beb3b5a974f9" providerId="ADAL" clId="{08DE9BB8-3960-499E-A99B-5AD9B82E7D4E}" dt="2022-08-17T21:10:25.241" v="3360" actId="478"/>
          <ac:spMkLst>
            <pc:docMk/>
            <pc:sldMk cId="1057894020" sldId="534"/>
            <ac:spMk id="5" creationId="{DD79C730-CDEC-5F23-AE3A-69FE2E50DF23}"/>
          </ac:spMkLst>
        </pc:spChg>
        <pc:picChg chg="add mod">
          <ac:chgData name="Beth Loflin" userId="24ca3c8a-7d92-412e-80fe-beb3b5a974f9" providerId="ADAL" clId="{08DE9BB8-3960-499E-A99B-5AD9B82E7D4E}" dt="2022-08-17T21:10:34.253" v="3366" actId="1076"/>
          <ac:picMkLst>
            <pc:docMk/>
            <pc:sldMk cId="1057894020" sldId="534"/>
            <ac:picMk id="3" creationId="{E5F56783-A3F1-67A3-C243-E74554C08E4C}"/>
          </ac:picMkLst>
        </pc:picChg>
        <pc:picChg chg="del">
          <ac:chgData name="Beth Loflin" userId="24ca3c8a-7d92-412e-80fe-beb3b5a974f9" providerId="ADAL" clId="{08DE9BB8-3960-499E-A99B-5AD9B82E7D4E}" dt="2022-08-17T21:10:23.450" v="3359" actId="478"/>
          <ac:picMkLst>
            <pc:docMk/>
            <pc:sldMk cId="1057894020" sldId="534"/>
            <ac:picMk id="4" creationId="{3D785F61-9E80-59FC-C2BD-AFD4541F78CD}"/>
          </ac:picMkLst>
        </pc:picChg>
      </pc:sldChg>
      <pc:sldChg chg="addSp delSp modSp add mod">
        <pc:chgData name="Beth Loflin" userId="24ca3c8a-7d92-412e-80fe-beb3b5a974f9" providerId="ADAL" clId="{08DE9BB8-3960-499E-A99B-5AD9B82E7D4E}" dt="2022-08-17T21:13:34.644" v="3747" actId="1076"/>
        <pc:sldMkLst>
          <pc:docMk/>
          <pc:sldMk cId="3194198643" sldId="535"/>
        </pc:sldMkLst>
        <pc:spChg chg="add mod">
          <ac:chgData name="Beth Loflin" userId="24ca3c8a-7d92-412e-80fe-beb3b5a974f9" providerId="ADAL" clId="{08DE9BB8-3960-499E-A99B-5AD9B82E7D4E}" dt="2022-08-17T21:13:34.644" v="3747" actId="1076"/>
          <ac:spMkLst>
            <pc:docMk/>
            <pc:sldMk cId="3194198643" sldId="535"/>
            <ac:spMk id="2" creationId="{4E20FD4F-F49F-79FB-4D12-B3C2476428B9}"/>
          </ac:spMkLst>
        </pc:spChg>
        <pc:spChg chg="mod">
          <ac:chgData name="Beth Loflin" userId="24ca3c8a-7d92-412e-80fe-beb3b5a974f9" providerId="ADAL" clId="{08DE9BB8-3960-499E-A99B-5AD9B82E7D4E}" dt="2022-08-17T21:10:58.742" v="3390" actId="20577"/>
          <ac:spMkLst>
            <pc:docMk/>
            <pc:sldMk cId="3194198643" sldId="535"/>
            <ac:spMk id="8" creationId="{04DB31E5-B621-A49D-B824-7DA17EF37897}"/>
          </ac:spMkLst>
        </pc:spChg>
        <pc:picChg chg="del">
          <ac:chgData name="Beth Loflin" userId="24ca3c8a-7d92-412e-80fe-beb3b5a974f9" providerId="ADAL" clId="{08DE9BB8-3960-499E-A99B-5AD9B82E7D4E}" dt="2022-08-17T21:11:00.831" v="3391" actId="478"/>
          <ac:picMkLst>
            <pc:docMk/>
            <pc:sldMk cId="3194198643" sldId="535"/>
            <ac:picMk id="3" creationId="{E5F56783-A3F1-67A3-C243-E74554C08E4C}"/>
          </ac:picMkLst>
        </pc:picChg>
      </pc:sldChg>
      <pc:sldChg chg="addSp delSp modSp add mod">
        <pc:chgData name="Beth Loflin" userId="24ca3c8a-7d92-412e-80fe-beb3b5a974f9" providerId="ADAL" clId="{08DE9BB8-3960-499E-A99B-5AD9B82E7D4E}" dt="2022-08-17T21:14:11.468" v="3870" actId="113"/>
        <pc:sldMkLst>
          <pc:docMk/>
          <pc:sldMk cId="788814146" sldId="536"/>
        </pc:sldMkLst>
        <pc:spChg chg="del">
          <ac:chgData name="Beth Loflin" userId="24ca3c8a-7d92-412e-80fe-beb3b5a974f9" providerId="ADAL" clId="{08DE9BB8-3960-499E-A99B-5AD9B82E7D4E}" dt="2022-08-17T21:12:22.479" v="3590" actId="478"/>
          <ac:spMkLst>
            <pc:docMk/>
            <pc:sldMk cId="788814146" sldId="536"/>
            <ac:spMk id="2" creationId="{4E20FD4F-F49F-79FB-4D12-B3C2476428B9}"/>
          </ac:spMkLst>
        </pc:spChg>
        <pc:spChg chg="add mod">
          <ac:chgData name="Beth Loflin" userId="24ca3c8a-7d92-412e-80fe-beb3b5a974f9" providerId="ADAL" clId="{08DE9BB8-3960-499E-A99B-5AD9B82E7D4E}" dt="2022-08-17T21:14:11.468" v="3870" actId="113"/>
          <ac:spMkLst>
            <pc:docMk/>
            <pc:sldMk cId="788814146" sldId="536"/>
            <ac:spMk id="3" creationId="{D88AD14B-E2EC-9338-1B08-01CBE23EA8AF}"/>
          </ac:spMkLst>
        </pc:spChg>
      </pc:sldChg>
      <pc:sldChg chg="modSp add mod">
        <pc:chgData name="Beth Loflin" userId="24ca3c8a-7d92-412e-80fe-beb3b5a974f9" providerId="ADAL" clId="{08DE9BB8-3960-499E-A99B-5AD9B82E7D4E}" dt="2022-08-17T21:15:25.524" v="4071" actId="1076"/>
        <pc:sldMkLst>
          <pc:docMk/>
          <pc:sldMk cId="2328011525" sldId="537"/>
        </pc:sldMkLst>
        <pc:spChg chg="mod">
          <ac:chgData name="Beth Loflin" userId="24ca3c8a-7d92-412e-80fe-beb3b5a974f9" providerId="ADAL" clId="{08DE9BB8-3960-499E-A99B-5AD9B82E7D4E}" dt="2022-08-17T21:15:25.524" v="4071" actId="1076"/>
          <ac:spMkLst>
            <pc:docMk/>
            <pc:sldMk cId="2328011525" sldId="537"/>
            <ac:spMk id="3" creationId="{D88AD14B-E2EC-9338-1B08-01CBE23EA8AF}"/>
          </ac:spMkLst>
        </pc:spChg>
      </pc:sldChg>
      <pc:sldChg chg="new del">
        <pc:chgData name="Beth Loflin" userId="24ca3c8a-7d92-412e-80fe-beb3b5a974f9" providerId="ADAL" clId="{08DE9BB8-3960-499E-A99B-5AD9B82E7D4E}" dt="2022-08-17T21:15:37.731" v="4074" actId="47"/>
        <pc:sldMkLst>
          <pc:docMk/>
          <pc:sldMk cId="2193789266" sldId="538"/>
        </pc:sldMkLst>
      </pc:sldChg>
      <pc:sldChg chg="addSp delSp modSp add mod">
        <pc:chgData name="Beth Loflin" userId="24ca3c8a-7d92-412e-80fe-beb3b5a974f9" providerId="ADAL" clId="{08DE9BB8-3960-499E-A99B-5AD9B82E7D4E}" dt="2022-08-17T21:17:38.886" v="4477" actId="207"/>
        <pc:sldMkLst>
          <pc:docMk/>
          <pc:sldMk cId="1204276173" sldId="539"/>
        </pc:sldMkLst>
        <pc:spChg chg="add del mod">
          <ac:chgData name="Beth Loflin" userId="24ca3c8a-7d92-412e-80fe-beb3b5a974f9" providerId="ADAL" clId="{08DE9BB8-3960-499E-A99B-5AD9B82E7D4E}" dt="2022-08-17T21:17:38.886" v="4477" actId="207"/>
          <ac:spMkLst>
            <pc:docMk/>
            <pc:sldMk cId="1204276173" sldId="539"/>
            <ac:spMk id="3" creationId="{D88AD14B-E2EC-9338-1B08-01CBE23EA8AF}"/>
          </ac:spMkLst>
        </pc:spChg>
        <pc:spChg chg="mod">
          <ac:chgData name="Beth Loflin" userId="24ca3c8a-7d92-412e-80fe-beb3b5a974f9" providerId="ADAL" clId="{08DE9BB8-3960-499E-A99B-5AD9B82E7D4E}" dt="2022-08-17T21:15:46.349" v="4094" actId="20577"/>
          <ac:spMkLst>
            <pc:docMk/>
            <pc:sldMk cId="1204276173" sldId="539"/>
            <ac:spMk id="8" creationId="{04DB31E5-B621-A49D-B824-7DA17EF37897}"/>
          </ac:spMkLst>
        </pc:spChg>
      </pc:sldChg>
      <pc:sldChg chg="modSp add mod ord">
        <pc:chgData name="Beth Loflin" userId="24ca3c8a-7d92-412e-80fe-beb3b5a974f9" providerId="ADAL" clId="{08DE9BB8-3960-499E-A99B-5AD9B82E7D4E}" dt="2022-08-17T21:25:29.861" v="5485" actId="20577"/>
        <pc:sldMkLst>
          <pc:docMk/>
          <pc:sldMk cId="2723853957" sldId="540"/>
        </pc:sldMkLst>
        <pc:spChg chg="mod">
          <ac:chgData name="Beth Loflin" userId="24ca3c8a-7d92-412e-80fe-beb3b5a974f9" providerId="ADAL" clId="{08DE9BB8-3960-499E-A99B-5AD9B82E7D4E}" dt="2022-08-17T21:25:29.861" v="5485" actId="20577"/>
          <ac:spMkLst>
            <pc:docMk/>
            <pc:sldMk cId="2723853957" sldId="540"/>
            <ac:spMk id="19" creationId="{C0F19DAD-0586-E665-D926-51DC2A3F924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23481-3817-4E5D-8D99-F97F068BA9C7}"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8C94F979-2617-4D5C-8FBE-EB7FB2EEB726}" type="pres">
      <dgm:prSet presAssocID="{E8D23481-3817-4E5D-8D99-F97F068BA9C7}" presName="diagram" presStyleCnt="0">
        <dgm:presLayoutVars>
          <dgm:dir/>
          <dgm:resizeHandles val="exact"/>
        </dgm:presLayoutVars>
      </dgm:prSet>
      <dgm:spPr/>
    </dgm:pt>
  </dgm:ptLst>
  <dgm:cxnLst>
    <dgm:cxn modelId="{AA7D407D-FE27-46E5-AE40-4E8BD192720D}" type="presOf" srcId="{E8D23481-3817-4E5D-8D99-F97F068BA9C7}" destId="{8C94F979-2617-4D5C-8FBE-EB7FB2EEB726}"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D23481-3817-4E5D-8D99-F97F068BA9C7}"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EED03C9C-1EE0-4567-933E-3DFCCC9ED11B}">
      <dgm:prSet/>
      <dgm:spPr/>
      <dgm:t>
        <a:bodyPr/>
        <a:lstStyle/>
        <a:p>
          <a:r>
            <a:rPr lang="en-US" dirty="0"/>
            <a:t>Information about the FY22 HSGP Grant</a:t>
          </a:r>
        </a:p>
      </dgm:t>
    </dgm:pt>
    <dgm:pt modelId="{12E6A438-9DA1-4D27-AE3D-13981879FDC3}" type="parTrans" cxnId="{E11E9E23-65FF-4F5A-8B79-BEA363F6C898}">
      <dgm:prSet/>
      <dgm:spPr/>
      <dgm:t>
        <a:bodyPr/>
        <a:lstStyle/>
        <a:p>
          <a:endParaRPr lang="en-US"/>
        </a:p>
      </dgm:t>
    </dgm:pt>
    <dgm:pt modelId="{06FF613D-AE5A-4776-9B40-DF5E87C8F49B}" type="sibTrans" cxnId="{E11E9E23-65FF-4F5A-8B79-BEA363F6C898}">
      <dgm:prSet/>
      <dgm:spPr/>
      <dgm:t>
        <a:bodyPr/>
        <a:lstStyle/>
        <a:p>
          <a:endParaRPr lang="en-US"/>
        </a:p>
      </dgm:t>
    </dgm:pt>
    <dgm:pt modelId="{562CF8D8-C9E4-4A3E-8FE2-41238ECC9540}">
      <dgm:prSet/>
      <dgm:spPr/>
      <dgm:t>
        <a:bodyPr/>
        <a:lstStyle/>
        <a:p>
          <a:r>
            <a:rPr lang="en-US" dirty="0"/>
            <a:t>Let’s Talk Award Documents &amp; Grant Requirements</a:t>
          </a:r>
        </a:p>
      </dgm:t>
    </dgm:pt>
    <dgm:pt modelId="{FEAF43E5-691F-4EFC-9DBA-F17D2BECD259}" type="parTrans" cxnId="{23837BB6-2351-4F54-AE4A-4B5DA2A0F097}">
      <dgm:prSet/>
      <dgm:spPr/>
      <dgm:t>
        <a:bodyPr/>
        <a:lstStyle/>
        <a:p>
          <a:endParaRPr lang="en-US"/>
        </a:p>
      </dgm:t>
    </dgm:pt>
    <dgm:pt modelId="{169D6C5B-D6E6-4723-A4B7-89E4FF9C5DCE}" type="sibTrans" cxnId="{23837BB6-2351-4F54-AE4A-4B5DA2A0F097}">
      <dgm:prSet/>
      <dgm:spPr/>
      <dgm:t>
        <a:bodyPr/>
        <a:lstStyle/>
        <a:p>
          <a:endParaRPr lang="en-US"/>
        </a:p>
      </dgm:t>
    </dgm:pt>
    <dgm:pt modelId="{37D02327-529F-46EE-84C7-6F4598ACD6B6}">
      <dgm:prSet/>
      <dgm:spPr/>
      <dgm:t>
        <a:bodyPr/>
        <a:lstStyle/>
        <a:p>
          <a:r>
            <a:rPr lang="en-US" dirty="0"/>
            <a:t>SGA Manual-What is it?</a:t>
          </a:r>
        </a:p>
      </dgm:t>
    </dgm:pt>
    <dgm:pt modelId="{5BA94E5D-61F2-49E1-B885-E812DC1F5DBD}" type="parTrans" cxnId="{854F3811-D0CF-4CBA-BF3A-48D8ECEAE158}">
      <dgm:prSet/>
      <dgm:spPr/>
      <dgm:t>
        <a:bodyPr/>
        <a:lstStyle/>
        <a:p>
          <a:endParaRPr lang="en-US"/>
        </a:p>
      </dgm:t>
    </dgm:pt>
    <dgm:pt modelId="{B511B47E-E2AD-4336-905A-76D20071BE65}" type="sibTrans" cxnId="{854F3811-D0CF-4CBA-BF3A-48D8ECEAE158}">
      <dgm:prSet/>
      <dgm:spPr/>
      <dgm:t>
        <a:bodyPr/>
        <a:lstStyle/>
        <a:p>
          <a:endParaRPr lang="en-US"/>
        </a:p>
      </dgm:t>
    </dgm:pt>
    <dgm:pt modelId="{2D10356F-5FD6-46F7-9EEA-D9CB5D884856}">
      <dgm:prSet/>
      <dgm:spPr/>
      <dgm:t>
        <a:bodyPr/>
        <a:lstStyle/>
        <a:p>
          <a:r>
            <a:rPr lang="en-US" dirty="0"/>
            <a:t>Changes in Grant Reporting &amp; How to Get the $$</a:t>
          </a:r>
        </a:p>
      </dgm:t>
    </dgm:pt>
    <dgm:pt modelId="{0CC11EB0-E5D4-4147-977B-B7EBAB852263}" type="parTrans" cxnId="{FFF4043F-C4BC-4392-913E-AC02C960D6D5}">
      <dgm:prSet/>
      <dgm:spPr/>
      <dgm:t>
        <a:bodyPr/>
        <a:lstStyle/>
        <a:p>
          <a:endParaRPr lang="en-US"/>
        </a:p>
      </dgm:t>
    </dgm:pt>
    <dgm:pt modelId="{9E118FB1-FD87-44C9-9023-0C558A445AC6}" type="sibTrans" cxnId="{FFF4043F-C4BC-4392-913E-AC02C960D6D5}">
      <dgm:prSet/>
      <dgm:spPr/>
      <dgm:t>
        <a:bodyPr/>
        <a:lstStyle/>
        <a:p>
          <a:endParaRPr lang="en-US"/>
        </a:p>
      </dgm:t>
    </dgm:pt>
    <dgm:pt modelId="{FA7FFD5B-704A-43C7-9262-5D5AD274C8E4}">
      <dgm:prSet/>
      <dgm:spPr/>
      <dgm:t>
        <a:bodyPr/>
        <a:lstStyle/>
        <a:p>
          <a:r>
            <a:rPr lang="en-US" dirty="0"/>
            <a:t>Equipment Purchases and what is allowable?</a:t>
          </a:r>
        </a:p>
      </dgm:t>
    </dgm:pt>
    <dgm:pt modelId="{64BCC05B-EB80-4FD2-91E3-BA788763A3E0}" type="parTrans" cxnId="{97C74F52-B01F-478E-95D0-96A8CEDCB28D}">
      <dgm:prSet/>
      <dgm:spPr/>
      <dgm:t>
        <a:bodyPr/>
        <a:lstStyle/>
        <a:p>
          <a:endParaRPr lang="en-US"/>
        </a:p>
      </dgm:t>
    </dgm:pt>
    <dgm:pt modelId="{7B98ADCF-93DB-4E47-9A79-C98DEC6352FF}" type="sibTrans" cxnId="{97C74F52-B01F-478E-95D0-96A8CEDCB28D}">
      <dgm:prSet/>
      <dgm:spPr/>
      <dgm:t>
        <a:bodyPr/>
        <a:lstStyle/>
        <a:p>
          <a:endParaRPr lang="en-US"/>
        </a:p>
      </dgm:t>
    </dgm:pt>
    <dgm:pt modelId="{08725508-CF47-4CDD-BC6D-FDDA04E13C83}">
      <dgm:prSet/>
      <dgm:spPr/>
      <dgm:t>
        <a:bodyPr/>
        <a:lstStyle/>
        <a:p>
          <a:r>
            <a:rPr lang="en-US" dirty="0"/>
            <a:t>Monitoring –</a:t>
          </a:r>
        </a:p>
        <a:p>
          <a:r>
            <a:rPr lang="en-US" dirty="0"/>
            <a:t>We are coming to see you soon!</a:t>
          </a:r>
        </a:p>
      </dgm:t>
    </dgm:pt>
    <dgm:pt modelId="{659F380D-FA2D-421C-8D94-0B678F2F7B8E}" type="parTrans" cxnId="{15F66373-2F9A-4F63-95C3-4B4C24450FE3}">
      <dgm:prSet/>
      <dgm:spPr/>
      <dgm:t>
        <a:bodyPr/>
        <a:lstStyle/>
        <a:p>
          <a:endParaRPr lang="en-US"/>
        </a:p>
      </dgm:t>
    </dgm:pt>
    <dgm:pt modelId="{B7420E1B-61DA-4535-961A-D7D0F5483F54}" type="sibTrans" cxnId="{15F66373-2F9A-4F63-95C3-4B4C24450FE3}">
      <dgm:prSet/>
      <dgm:spPr/>
      <dgm:t>
        <a:bodyPr/>
        <a:lstStyle/>
        <a:p>
          <a:endParaRPr lang="en-US"/>
        </a:p>
      </dgm:t>
    </dgm:pt>
    <dgm:pt modelId="{C6E72B2F-992C-43DC-ABD9-B9E5E2529454}">
      <dgm:prSet/>
      <dgm:spPr/>
      <dgm:t>
        <a:bodyPr/>
        <a:lstStyle/>
        <a:p>
          <a:r>
            <a:rPr lang="en-US" dirty="0"/>
            <a:t>Let’s Go Home </a:t>
          </a:r>
        </a:p>
      </dgm:t>
    </dgm:pt>
    <dgm:pt modelId="{9E720235-412A-4AF4-A4BA-8B56AE986E4E}" type="parTrans" cxnId="{E2069CC3-002B-4293-ACFC-A15E483982C3}">
      <dgm:prSet/>
      <dgm:spPr/>
      <dgm:t>
        <a:bodyPr/>
        <a:lstStyle/>
        <a:p>
          <a:endParaRPr lang="en-US"/>
        </a:p>
      </dgm:t>
    </dgm:pt>
    <dgm:pt modelId="{FD7EA723-2070-4CEE-AE6E-3187545F03FE}" type="sibTrans" cxnId="{E2069CC3-002B-4293-ACFC-A15E483982C3}">
      <dgm:prSet/>
      <dgm:spPr/>
      <dgm:t>
        <a:bodyPr/>
        <a:lstStyle/>
        <a:p>
          <a:endParaRPr lang="en-US"/>
        </a:p>
      </dgm:t>
    </dgm:pt>
    <dgm:pt modelId="{0DF07C37-1741-4179-89D6-93262F4138C3}">
      <dgm:prSet/>
      <dgm:spPr/>
      <dgm:t>
        <a:bodyPr/>
        <a:lstStyle/>
        <a:p>
          <a:r>
            <a:rPr lang="en-US" dirty="0"/>
            <a:t>How do I Closeout the Grant?</a:t>
          </a:r>
        </a:p>
      </dgm:t>
    </dgm:pt>
    <dgm:pt modelId="{D9181877-3A6D-41EA-A499-D01427EFD6A2}" type="parTrans" cxnId="{F1905409-4B14-4AB0-9CD0-093FA4A70546}">
      <dgm:prSet/>
      <dgm:spPr/>
      <dgm:t>
        <a:bodyPr/>
        <a:lstStyle/>
        <a:p>
          <a:endParaRPr lang="en-US"/>
        </a:p>
      </dgm:t>
    </dgm:pt>
    <dgm:pt modelId="{5E91BA3C-6DB3-4786-A617-95BD8DDB8CD8}" type="sibTrans" cxnId="{F1905409-4B14-4AB0-9CD0-093FA4A70546}">
      <dgm:prSet/>
      <dgm:spPr/>
      <dgm:t>
        <a:bodyPr/>
        <a:lstStyle/>
        <a:p>
          <a:endParaRPr lang="en-US"/>
        </a:p>
      </dgm:t>
    </dgm:pt>
    <dgm:pt modelId="{8C94F979-2617-4D5C-8FBE-EB7FB2EEB726}" type="pres">
      <dgm:prSet presAssocID="{E8D23481-3817-4E5D-8D99-F97F068BA9C7}" presName="diagram" presStyleCnt="0">
        <dgm:presLayoutVars>
          <dgm:dir/>
          <dgm:resizeHandles val="exact"/>
        </dgm:presLayoutVars>
      </dgm:prSet>
      <dgm:spPr/>
    </dgm:pt>
    <dgm:pt modelId="{694E6BA8-B7B6-4FD1-9CBE-C26AB30E7725}" type="pres">
      <dgm:prSet presAssocID="{EED03C9C-1EE0-4567-933E-3DFCCC9ED11B}" presName="node" presStyleLbl="node1" presStyleIdx="0" presStyleCnt="8" custLinFactNeighborX="-126" custLinFactNeighborY="-28320">
        <dgm:presLayoutVars>
          <dgm:bulletEnabled val="1"/>
        </dgm:presLayoutVars>
      </dgm:prSet>
      <dgm:spPr/>
    </dgm:pt>
    <dgm:pt modelId="{7B17FFCE-F613-4E0D-BF30-8829EEFD9027}" type="pres">
      <dgm:prSet presAssocID="{06FF613D-AE5A-4776-9B40-DF5E87C8F49B}" presName="sibTrans" presStyleCnt="0"/>
      <dgm:spPr/>
    </dgm:pt>
    <dgm:pt modelId="{C421232D-7B47-4E0C-B051-E6C00332590E}" type="pres">
      <dgm:prSet presAssocID="{562CF8D8-C9E4-4A3E-8FE2-41238ECC9540}" presName="node" presStyleLbl="node1" presStyleIdx="1" presStyleCnt="8" custLinFactNeighborX="-3595" custLinFactNeighborY="-10038">
        <dgm:presLayoutVars>
          <dgm:bulletEnabled val="1"/>
        </dgm:presLayoutVars>
      </dgm:prSet>
      <dgm:spPr/>
    </dgm:pt>
    <dgm:pt modelId="{1078ADC0-8B47-4130-A47E-1E0475C6C5F0}" type="pres">
      <dgm:prSet presAssocID="{169D6C5B-D6E6-4723-A4B7-89E4FF9C5DCE}" presName="sibTrans" presStyleCnt="0"/>
      <dgm:spPr/>
    </dgm:pt>
    <dgm:pt modelId="{68F50EB1-E0FC-49A9-B4B1-83BB9F5C31DB}" type="pres">
      <dgm:prSet presAssocID="{37D02327-529F-46EE-84C7-6F4598ACD6B6}" presName="node" presStyleLbl="node1" presStyleIdx="2" presStyleCnt="8" custLinFactNeighborX="-7487" custLinFactNeighborY="-28320">
        <dgm:presLayoutVars>
          <dgm:bulletEnabled val="1"/>
        </dgm:presLayoutVars>
      </dgm:prSet>
      <dgm:spPr/>
    </dgm:pt>
    <dgm:pt modelId="{0DFE981C-0E71-4CB3-941B-F554DD87E41E}" type="pres">
      <dgm:prSet presAssocID="{B511B47E-E2AD-4336-905A-76D20071BE65}" presName="sibTrans" presStyleCnt="0"/>
      <dgm:spPr/>
    </dgm:pt>
    <dgm:pt modelId="{75BCA82F-7880-4CF8-8FE8-58D3556ED011}" type="pres">
      <dgm:prSet presAssocID="{2D10356F-5FD6-46F7-9EEA-D9CB5D884856}" presName="node" presStyleLbl="node1" presStyleIdx="3" presStyleCnt="8" custLinFactNeighborX="-9877" custLinFactNeighborY="-5355">
        <dgm:presLayoutVars>
          <dgm:bulletEnabled val="1"/>
        </dgm:presLayoutVars>
      </dgm:prSet>
      <dgm:spPr/>
    </dgm:pt>
    <dgm:pt modelId="{079EFB42-B87F-4E0B-9006-B4B7BEF043DE}" type="pres">
      <dgm:prSet presAssocID="{9E118FB1-FD87-44C9-9023-0C558A445AC6}" presName="sibTrans" presStyleCnt="0"/>
      <dgm:spPr/>
    </dgm:pt>
    <dgm:pt modelId="{A3E3F4E3-D228-4296-8664-B7C53D61EB96}" type="pres">
      <dgm:prSet presAssocID="{FA7FFD5B-704A-43C7-9262-5D5AD274C8E4}" presName="node" presStyleLbl="node1" presStyleIdx="4" presStyleCnt="8" custLinFactNeighborX="839" custLinFactNeighborY="15967">
        <dgm:presLayoutVars>
          <dgm:bulletEnabled val="1"/>
        </dgm:presLayoutVars>
      </dgm:prSet>
      <dgm:spPr/>
    </dgm:pt>
    <dgm:pt modelId="{A573EADD-67D1-401E-979B-7A4ABF1BD0B7}" type="pres">
      <dgm:prSet presAssocID="{7B98ADCF-93DB-4E47-9A79-C98DEC6352FF}" presName="sibTrans" presStyleCnt="0"/>
      <dgm:spPr/>
    </dgm:pt>
    <dgm:pt modelId="{26166D54-3323-4C54-B70A-A7F5D62F50AE}" type="pres">
      <dgm:prSet presAssocID="{08725508-CF47-4CDD-BC6D-FDDA04E13C83}" presName="node" presStyleLbl="node1" presStyleIdx="5" presStyleCnt="8" custLinFactNeighborX="-3595" custLinFactNeighborY="-1078">
        <dgm:presLayoutVars>
          <dgm:bulletEnabled val="1"/>
        </dgm:presLayoutVars>
      </dgm:prSet>
      <dgm:spPr/>
    </dgm:pt>
    <dgm:pt modelId="{ACA06DD7-9537-4E0C-8A31-1138F5AEF784}" type="pres">
      <dgm:prSet presAssocID="{B7420E1B-61DA-4535-961A-D7D0F5483F54}" presName="sibTrans" presStyleCnt="0"/>
      <dgm:spPr/>
    </dgm:pt>
    <dgm:pt modelId="{52E45B6D-5D20-4E92-BA85-F7409DC009F2}" type="pres">
      <dgm:prSet presAssocID="{0DF07C37-1741-4179-89D6-93262F4138C3}" presName="node" presStyleLbl="node1" presStyleIdx="6" presStyleCnt="8" custLinFactNeighborX="-7151" custLinFactNeighborY="15994">
        <dgm:presLayoutVars>
          <dgm:bulletEnabled val="1"/>
        </dgm:presLayoutVars>
      </dgm:prSet>
      <dgm:spPr/>
    </dgm:pt>
    <dgm:pt modelId="{FA9F2C86-3385-4D4F-9D61-2D26BA0AB91C}" type="pres">
      <dgm:prSet presAssocID="{5E91BA3C-6DB3-4786-A617-95BD8DDB8CD8}" presName="sibTrans" presStyleCnt="0"/>
      <dgm:spPr/>
    </dgm:pt>
    <dgm:pt modelId="{0F2E5034-7947-4E35-8B6A-81541C8E6BEC}" type="pres">
      <dgm:prSet presAssocID="{C6E72B2F-992C-43DC-ABD9-B9E5E2529454}" presName="node" presStyleLbl="node1" presStyleIdx="7" presStyleCnt="8" custLinFactNeighborX="-7985" custLinFactNeighborY="-1078">
        <dgm:presLayoutVars>
          <dgm:bulletEnabled val="1"/>
        </dgm:presLayoutVars>
      </dgm:prSet>
      <dgm:spPr/>
    </dgm:pt>
  </dgm:ptLst>
  <dgm:cxnLst>
    <dgm:cxn modelId="{F1905409-4B14-4AB0-9CD0-093FA4A70546}" srcId="{E8D23481-3817-4E5D-8D99-F97F068BA9C7}" destId="{0DF07C37-1741-4179-89D6-93262F4138C3}" srcOrd="6" destOrd="0" parTransId="{D9181877-3A6D-41EA-A499-D01427EFD6A2}" sibTransId="{5E91BA3C-6DB3-4786-A617-95BD8DDB8CD8}"/>
    <dgm:cxn modelId="{4975CE09-546E-4752-B588-F5742D006426}" type="presOf" srcId="{08725508-CF47-4CDD-BC6D-FDDA04E13C83}" destId="{26166D54-3323-4C54-B70A-A7F5D62F50AE}" srcOrd="0" destOrd="0" presId="urn:microsoft.com/office/officeart/2005/8/layout/default"/>
    <dgm:cxn modelId="{854F3811-D0CF-4CBA-BF3A-48D8ECEAE158}" srcId="{E8D23481-3817-4E5D-8D99-F97F068BA9C7}" destId="{37D02327-529F-46EE-84C7-6F4598ACD6B6}" srcOrd="2" destOrd="0" parTransId="{5BA94E5D-61F2-49E1-B885-E812DC1F5DBD}" sibTransId="{B511B47E-E2AD-4336-905A-76D20071BE65}"/>
    <dgm:cxn modelId="{E11E9E23-65FF-4F5A-8B79-BEA363F6C898}" srcId="{E8D23481-3817-4E5D-8D99-F97F068BA9C7}" destId="{EED03C9C-1EE0-4567-933E-3DFCCC9ED11B}" srcOrd="0" destOrd="0" parTransId="{12E6A438-9DA1-4D27-AE3D-13981879FDC3}" sibTransId="{06FF613D-AE5A-4776-9B40-DF5E87C8F49B}"/>
    <dgm:cxn modelId="{FFF4043F-C4BC-4392-913E-AC02C960D6D5}" srcId="{E8D23481-3817-4E5D-8D99-F97F068BA9C7}" destId="{2D10356F-5FD6-46F7-9EEA-D9CB5D884856}" srcOrd="3" destOrd="0" parTransId="{0CC11EB0-E5D4-4147-977B-B7EBAB852263}" sibTransId="{9E118FB1-FD87-44C9-9023-0C558A445AC6}"/>
    <dgm:cxn modelId="{C29D3968-147F-4BEB-8858-BED62D112B57}" type="presOf" srcId="{C6E72B2F-992C-43DC-ABD9-B9E5E2529454}" destId="{0F2E5034-7947-4E35-8B6A-81541C8E6BEC}" srcOrd="0" destOrd="0" presId="urn:microsoft.com/office/officeart/2005/8/layout/default"/>
    <dgm:cxn modelId="{CBC9144D-91AC-4C20-A7AA-CA5E05F44352}" type="presOf" srcId="{FA7FFD5B-704A-43C7-9262-5D5AD274C8E4}" destId="{A3E3F4E3-D228-4296-8664-B7C53D61EB96}" srcOrd="0" destOrd="0" presId="urn:microsoft.com/office/officeart/2005/8/layout/default"/>
    <dgm:cxn modelId="{97C74F52-B01F-478E-95D0-96A8CEDCB28D}" srcId="{E8D23481-3817-4E5D-8D99-F97F068BA9C7}" destId="{FA7FFD5B-704A-43C7-9262-5D5AD274C8E4}" srcOrd="4" destOrd="0" parTransId="{64BCC05B-EB80-4FD2-91E3-BA788763A3E0}" sibTransId="{7B98ADCF-93DB-4E47-9A79-C98DEC6352FF}"/>
    <dgm:cxn modelId="{15F66373-2F9A-4F63-95C3-4B4C24450FE3}" srcId="{E8D23481-3817-4E5D-8D99-F97F068BA9C7}" destId="{08725508-CF47-4CDD-BC6D-FDDA04E13C83}" srcOrd="5" destOrd="0" parTransId="{659F380D-FA2D-421C-8D94-0B678F2F7B8E}" sibTransId="{B7420E1B-61DA-4535-961A-D7D0F5483F54}"/>
    <dgm:cxn modelId="{1B78C479-F907-4071-9748-A1F1289A338F}" type="presOf" srcId="{0DF07C37-1741-4179-89D6-93262F4138C3}" destId="{52E45B6D-5D20-4E92-BA85-F7409DC009F2}" srcOrd="0" destOrd="0" presId="urn:microsoft.com/office/officeart/2005/8/layout/default"/>
    <dgm:cxn modelId="{AA7D407D-FE27-46E5-AE40-4E8BD192720D}" type="presOf" srcId="{E8D23481-3817-4E5D-8D99-F97F068BA9C7}" destId="{8C94F979-2617-4D5C-8FBE-EB7FB2EEB726}" srcOrd="0" destOrd="0" presId="urn:microsoft.com/office/officeart/2005/8/layout/default"/>
    <dgm:cxn modelId="{56C79295-CE1E-44D0-B180-A2B53660BBC8}" type="presOf" srcId="{37D02327-529F-46EE-84C7-6F4598ACD6B6}" destId="{68F50EB1-E0FC-49A9-B4B1-83BB9F5C31DB}" srcOrd="0" destOrd="0" presId="urn:microsoft.com/office/officeart/2005/8/layout/default"/>
    <dgm:cxn modelId="{4885E4A2-A2DD-4D8E-AB33-0ABF8B4A949C}" type="presOf" srcId="{EED03C9C-1EE0-4567-933E-3DFCCC9ED11B}" destId="{694E6BA8-B7B6-4FD1-9CBE-C26AB30E7725}" srcOrd="0" destOrd="0" presId="urn:microsoft.com/office/officeart/2005/8/layout/default"/>
    <dgm:cxn modelId="{23837BB6-2351-4F54-AE4A-4B5DA2A0F097}" srcId="{E8D23481-3817-4E5D-8D99-F97F068BA9C7}" destId="{562CF8D8-C9E4-4A3E-8FE2-41238ECC9540}" srcOrd="1" destOrd="0" parTransId="{FEAF43E5-691F-4EFC-9DBA-F17D2BECD259}" sibTransId="{169D6C5B-D6E6-4723-A4B7-89E4FF9C5DCE}"/>
    <dgm:cxn modelId="{93DAF9BD-69E6-4FAC-BA82-2D69F42E7E6A}" type="presOf" srcId="{562CF8D8-C9E4-4A3E-8FE2-41238ECC9540}" destId="{C421232D-7B47-4E0C-B051-E6C00332590E}" srcOrd="0" destOrd="0" presId="urn:microsoft.com/office/officeart/2005/8/layout/default"/>
    <dgm:cxn modelId="{E2069CC3-002B-4293-ACFC-A15E483982C3}" srcId="{E8D23481-3817-4E5D-8D99-F97F068BA9C7}" destId="{C6E72B2F-992C-43DC-ABD9-B9E5E2529454}" srcOrd="7" destOrd="0" parTransId="{9E720235-412A-4AF4-A4BA-8B56AE986E4E}" sibTransId="{FD7EA723-2070-4CEE-AE6E-3187545F03FE}"/>
    <dgm:cxn modelId="{C0468EC7-CD14-4D11-9033-6C3029B1E5F3}" type="presOf" srcId="{2D10356F-5FD6-46F7-9EEA-D9CB5D884856}" destId="{75BCA82F-7880-4CF8-8FE8-58D3556ED011}" srcOrd="0" destOrd="0" presId="urn:microsoft.com/office/officeart/2005/8/layout/default"/>
    <dgm:cxn modelId="{0132B56C-A74C-4D73-94ED-93B0CD7D2D06}" type="presParOf" srcId="{8C94F979-2617-4D5C-8FBE-EB7FB2EEB726}" destId="{694E6BA8-B7B6-4FD1-9CBE-C26AB30E7725}" srcOrd="0" destOrd="0" presId="urn:microsoft.com/office/officeart/2005/8/layout/default"/>
    <dgm:cxn modelId="{D0558689-AF3D-420B-AAC3-7ECFE31999D8}" type="presParOf" srcId="{8C94F979-2617-4D5C-8FBE-EB7FB2EEB726}" destId="{7B17FFCE-F613-4E0D-BF30-8829EEFD9027}" srcOrd="1" destOrd="0" presId="urn:microsoft.com/office/officeart/2005/8/layout/default"/>
    <dgm:cxn modelId="{BD8B9758-44A2-4EF2-A556-AEAAE30330C2}" type="presParOf" srcId="{8C94F979-2617-4D5C-8FBE-EB7FB2EEB726}" destId="{C421232D-7B47-4E0C-B051-E6C00332590E}" srcOrd="2" destOrd="0" presId="urn:microsoft.com/office/officeart/2005/8/layout/default"/>
    <dgm:cxn modelId="{FFC16D84-F8ED-47FE-91C7-9CA2224D12BE}" type="presParOf" srcId="{8C94F979-2617-4D5C-8FBE-EB7FB2EEB726}" destId="{1078ADC0-8B47-4130-A47E-1E0475C6C5F0}" srcOrd="3" destOrd="0" presId="urn:microsoft.com/office/officeart/2005/8/layout/default"/>
    <dgm:cxn modelId="{A94413BD-0233-4D4E-8D2A-C3A5D4D32D2E}" type="presParOf" srcId="{8C94F979-2617-4D5C-8FBE-EB7FB2EEB726}" destId="{68F50EB1-E0FC-49A9-B4B1-83BB9F5C31DB}" srcOrd="4" destOrd="0" presId="urn:microsoft.com/office/officeart/2005/8/layout/default"/>
    <dgm:cxn modelId="{2230A7BE-A57A-4FE1-8D01-D4604683B711}" type="presParOf" srcId="{8C94F979-2617-4D5C-8FBE-EB7FB2EEB726}" destId="{0DFE981C-0E71-4CB3-941B-F554DD87E41E}" srcOrd="5" destOrd="0" presId="urn:microsoft.com/office/officeart/2005/8/layout/default"/>
    <dgm:cxn modelId="{A2417C74-1FE8-466B-B355-9AF3B19668B3}" type="presParOf" srcId="{8C94F979-2617-4D5C-8FBE-EB7FB2EEB726}" destId="{75BCA82F-7880-4CF8-8FE8-58D3556ED011}" srcOrd="6" destOrd="0" presId="urn:microsoft.com/office/officeart/2005/8/layout/default"/>
    <dgm:cxn modelId="{E8D82E0C-5E73-41A2-A96E-D03ACB2A9DCE}" type="presParOf" srcId="{8C94F979-2617-4D5C-8FBE-EB7FB2EEB726}" destId="{079EFB42-B87F-4E0B-9006-B4B7BEF043DE}" srcOrd="7" destOrd="0" presId="urn:microsoft.com/office/officeart/2005/8/layout/default"/>
    <dgm:cxn modelId="{15B6489F-8D76-4D49-80BA-96730990E364}" type="presParOf" srcId="{8C94F979-2617-4D5C-8FBE-EB7FB2EEB726}" destId="{A3E3F4E3-D228-4296-8664-B7C53D61EB96}" srcOrd="8" destOrd="0" presId="urn:microsoft.com/office/officeart/2005/8/layout/default"/>
    <dgm:cxn modelId="{6B9782A3-2B81-4231-996F-13A9F3BD1088}" type="presParOf" srcId="{8C94F979-2617-4D5C-8FBE-EB7FB2EEB726}" destId="{A573EADD-67D1-401E-979B-7A4ABF1BD0B7}" srcOrd="9" destOrd="0" presId="urn:microsoft.com/office/officeart/2005/8/layout/default"/>
    <dgm:cxn modelId="{A6A9C4D4-983A-4CF7-85E0-E561455018E4}" type="presParOf" srcId="{8C94F979-2617-4D5C-8FBE-EB7FB2EEB726}" destId="{26166D54-3323-4C54-B70A-A7F5D62F50AE}" srcOrd="10" destOrd="0" presId="urn:microsoft.com/office/officeart/2005/8/layout/default"/>
    <dgm:cxn modelId="{555E45EA-1E61-4CFD-882D-EAC411C3AE42}" type="presParOf" srcId="{8C94F979-2617-4D5C-8FBE-EB7FB2EEB726}" destId="{ACA06DD7-9537-4E0C-8A31-1138F5AEF784}" srcOrd="11" destOrd="0" presId="urn:microsoft.com/office/officeart/2005/8/layout/default"/>
    <dgm:cxn modelId="{84224BC1-EB4C-446A-9D7D-E480860750BF}" type="presParOf" srcId="{8C94F979-2617-4D5C-8FBE-EB7FB2EEB726}" destId="{52E45B6D-5D20-4E92-BA85-F7409DC009F2}" srcOrd="12" destOrd="0" presId="urn:microsoft.com/office/officeart/2005/8/layout/default"/>
    <dgm:cxn modelId="{417ACDDF-DA7C-493B-A9A9-738D8AF80AC9}" type="presParOf" srcId="{8C94F979-2617-4D5C-8FBE-EB7FB2EEB726}" destId="{FA9F2C86-3385-4D4F-9D61-2D26BA0AB91C}" srcOrd="13" destOrd="0" presId="urn:microsoft.com/office/officeart/2005/8/layout/default"/>
    <dgm:cxn modelId="{8920214A-857C-45E5-911E-2EB867F515C0}" type="presParOf" srcId="{8C94F979-2617-4D5C-8FBE-EB7FB2EEB726}" destId="{0F2E5034-7947-4E35-8B6A-81541C8E6BE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102EAA-041D-4DFF-BD32-CB38A42968DD}"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4014FEDF-4FE9-40FF-B0E6-4761CA0125F8}">
      <dgm:prSet/>
      <dgm:spPr/>
      <dgm:t>
        <a:bodyPr/>
        <a:lstStyle/>
        <a:p>
          <a:pPr algn="ctr"/>
          <a:r>
            <a:rPr lang="en-US" dirty="0"/>
            <a:t>Enhancing the Protection of Soft Targets/ Crowded Places </a:t>
          </a:r>
        </a:p>
      </dgm:t>
    </dgm:pt>
    <dgm:pt modelId="{55EE4927-1E4D-428A-A931-E7A2175E0526}" type="parTrans" cxnId="{909A951A-9FDD-4FA8-BD83-1E6D39051407}">
      <dgm:prSet/>
      <dgm:spPr/>
      <dgm:t>
        <a:bodyPr/>
        <a:lstStyle/>
        <a:p>
          <a:pPr algn="ctr"/>
          <a:endParaRPr lang="en-US"/>
        </a:p>
      </dgm:t>
    </dgm:pt>
    <dgm:pt modelId="{13B54ACC-A03F-4156-9333-FE3353D89A77}" type="sibTrans" cxnId="{909A951A-9FDD-4FA8-BD83-1E6D39051407}">
      <dgm:prSet/>
      <dgm:spPr/>
      <dgm:t>
        <a:bodyPr/>
        <a:lstStyle/>
        <a:p>
          <a:pPr algn="ctr"/>
          <a:endParaRPr lang="en-US"/>
        </a:p>
      </dgm:t>
    </dgm:pt>
    <dgm:pt modelId="{1EA3EFD1-8DEF-4F4D-B081-DAA567598B0A}" type="pres">
      <dgm:prSet presAssocID="{CF102EAA-041D-4DFF-BD32-CB38A42968DD}" presName="linear" presStyleCnt="0">
        <dgm:presLayoutVars>
          <dgm:animLvl val="lvl"/>
          <dgm:resizeHandles val="exact"/>
        </dgm:presLayoutVars>
      </dgm:prSet>
      <dgm:spPr/>
    </dgm:pt>
    <dgm:pt modelId="{50485D9C-A7BF-4359-97F4-111F61C8FD10}" type="pres">
      <dgm:prSet presAssocID="{4014FEDF-4FE9-40FF-B0E6-4761CA0125F8}" presName="parentText" presStyleLbl="node1" presStyleIdx="0" presStyleCnt="1">
        <dgm:presLayoutVars>
          <dgm:chMax val="0"/>
          <dgm:bulletEnabled val="1"/>
        </dgm:presLayoutVars>
      </dgm:prSet>
      <dgm:spPr/>
    </dgm:pt>
  </dgm:ptLst>
  <dgm:cxnLst>
    <dgm:cxn modelId="{909A951A-9FDD-4FA8-BD83-1E6D39051407}" srcId="{CF102EAA-041D-4DFF-BD32-CB38A42968DD}" destId="{4014FEDF-4FE9-40FF-B0E6-4761CA0125F8}" srcOrd="0" destOrd="0" parTransId="{55EE4927-1E4D-428A-A931-E7A2175E0526}" sibTransId="{13B54ACC-A03F-4156-9333-FE3353D89A77}"/>
    <dgm:cxn modelId="{5D89BE45-ECA4-4FAA-B11A-FAF6679D309E}" type="presOf" srcId="{CF102EAA-041D-4DFF-BD32-CB38A42968DD}" destId="{1EA3EFD1-8DEF-4F4D-B081-DAA567598B0A}" srcOrd="0" destOrd="0" presId="urn:microsoft.com/office/officeart/2005/8/layout/vList2"/>
    <dgm:cxn modelId="{097CBED8-2089-4BF6-A5CF-2288E2E7721C}" type="presOf" srcId="{4014FEDF-4FE9-40FF-B0E6-4761CA0125F8}" destId="{50485D9C-A7BF-4359-97F4-111F61C8FD10}" srcOrd="0" destOrd="0" presId="urn:microsoft.com/office/officeart/2005/8/layout/vList2"/>
    <dgm:cxn modelId="{3BB099B5-A679-4223-90BD-A50504A7BD1A}" type="presParOf" srcId="{1EA3EFD1-8DEF-4F4D-B081-DAA567598B0A}" destId="{50485D9C-A7BF-4359-97F4-111F61C8FD1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CBC722-CECE-485D-999B-255D449F0847}"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834F54DA-3C44-4CE9-B778-49E89EF2B0A6}">
      <dgm:prSet phldrT="[Text]"/>
      <dgm:spPr/>
      <dgm:t>
        <a:bodyPr/>
        <a:lstStyle/>
        <a:p>
          <a:pPr algn="ctr"/>
          <a:r>
            <a:rPr lang="en-US" dirty="0">
              <a:solidFill>
                <a:schemeClr val="tx1"/>
              </a:solidFill>
              <a:latin typeface="Times New Roman" panose="02020603050405020304" pitchFamily="18" charset="0"/>
              <a:cs typeface="Times New Roman" panose="02020603050405020304" pitchFamily="18" charset="0"/>
            </a:rPr>
            <a:t>Step 1: Application Submission  </a:t>
          </a:r>
        </a:p>
        <a:p>
          <a:pPr algn="ctr"/>
          <a:r>
            <a:rPr lang="en-US" dirty="0">
              <a:solidFill>
                <a:schemeClr val="tx1"/>
              </a:solidFill>
              <a:latin typeface="Times New Roman" panose="02020603050405020304" pitchFamily="18" charset="0"/>
              <a:cs typeface="Times New Roman" panose="02020603050405020304" pitchFamily="18" charset="0"/>
            </a:rPr>
            <a:t>(Sub-Recipient)</a:t>
          </a:r>
        </a:p>
      </dgm:t>
    </dgm:pt>
    <dgm:pt modelId="{2A8CC2DA-CCF5-42EF-9269-A222386D7CCD}" type="parTrans" cxnId="{F2089B1A-F404-440A-A8E5-7A5B474D9641}">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DDEC1DAD-528F-4EEA-8F6F-3EB6B51D51B7}" type="sibTrans" cxnId="{F2089B1A-F404-440A-A8E5-7A5B474D9641}">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C5CADE10-0C1A-496F-82B2-9411163DCC07}">
      <dgm:prSet phldrT="[Text]"/>
      <dgm:spPr/>
      <dgm:t>
        <a:bodyPr/>
        <a:lstStyle/>
        <a:p>
          <a:pPr algn="ctr"/>
          <a:r>
            <a:rPr lang="en-US" dirty="0">
              <a:solidFill>
                <a:schemeClr val="tx1"/>
              </a:solidFill>
              <a:latin typeface="Times New Roman" panose="02020603050405020304" pitchFamily="18" charset="0"/>
              <a:cs typeface="Times New Roman" panose="02020603050405020304" pitchFamily="18" charset="0"/>
            </a:rPr>
            <a:t>Step 2: Notification of Award (MOHS)</a:t>
          </a:r>
        </a:p>
      </dgm:t>
    </dgm:pt>
    <dgm:pt modelId="{1E0DFB18-5BBD-40AC-B9DF-505750036B0F}" type="parTrans" cxnId="{A491F450-DB94-45B4-ACF4-D9B14F78D22E}">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6941EBAF-5F40-40CB-B380-A490C83D69C4}" type="sibTrans" cxnId="{A491F450-DB94-45B4-ACF4-D9B14F78D22E}">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5D16E7D5-41FC-412F-835D-26B5C3C11572}">
      <dgm:prSet phldrT="[Text]"/>
      <dgm:spPr/>
      <dgm:t>
        <a:bodyPr/>
        <a:lstStyle/>
        <a:p>
          <a:pPr algn="ctr"/>
          <a:r>
            <a:rPr lang="en-US" dirty="0">
              <a:solidFill>
                <a:schemeClr val="tx1"/>
              </a:solidFill>
              <a:latin typeface="Times New Roman" panose="02020603050405020304" pitchFamily="18" charset="0"/>
              <a:cs typeface="Times New Roman" panose="02020603050405020304" pitchFamily="18" charset="0"/>
            </a:rPr>
            <a:t>Step 5: Sub-Recipient starts grant activities and procures items. (Sub-Recipient)</a:t>
          </a:r>
        </a:p>
      </dgm:t>
    </dgm:pt>
    <dgm:pt modelId="{8A337AFD-1278-42ED-B9C0-29C3A94B6A99}" type="parTrans" cxnId="{D32B0AA9-4CEC-4A7A-BB9B-3F1B3A3BE4E9}">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1C2EE7CC-43DD-47F8-AF0E-4AD620635E8D}" type="sibTrans" cxnId="{D32B0AA9-4CEC-4A7A-BB9B-3F1B3A3BE4E9}">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451ACCBC-A3EB-430C-801B-65F10DD23F68}">
      <dgm:prSet phldrT="[Text]"/>
      <dgm:spPr/>
      <dgm:t>
        <a:bodyPr/>
        <a:lstStyle/>
        <a:p>
          <a:pPr algn="ctr"/>
          <a:r>
            <a:rPr lang="en-US" dirty="0">
              <a:solidFill>
                <a:schemeClr val="tx1"/>
              </a:solidFill>
              <a:latin typeface="Times New Roman" panose="02020603050405020304" pitchFamily="18" charset="0"/>
              <a:cs typeface="Times New Roman" panose="02020603050405020304" pitchFamily="18" charset="0"/>
            </a:rPr>
            <a:t>Step 6: Reimburse Sub-Recipient. Sends in Reports and Documentation (MOHS)</a:t>
          </a:r>
        </a:p>
      </dgm:t>
    </dgm:pt>
    <dgm:pt modelId="{E8F35CB2-A963-4A1D-A84C-8606CAF52635}" type="parTrans" cxnId="{A371FA22-81EB-4FB1-B496-597404F12686}">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8E46EC34-D4AC-478C-93F3-38F9B0D8EAF4}" type="sibTrans" cxnId="{A371FA22-81EB-4FB1-B496-597404F12686}">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F6DC08C7-AFAE-4CCD-84C5-A6145173BC29}">
      <dgm:prSet phldrT="[Text]"/>
      <dgm:spPr/>
      <dgm:t>
        <a:bodyPr/>
        <a:lstStyle/>
        <a:p>
          <a:pPr algn="ctr"/>
          <a:r>
            <a:rPr lang="en-US" dirty="0">
              <a:solidFill>
                <a:schemeClr val="tx1"/>
              </a:solidFill>
              <a:latin typeface="Times New Roman" panose="02020603050405020304" pitchFamily="18" charset="0"/>
              <a:cs typeface="Times New Roman" panose="02020603050405020304" pitchFamily="18" charset="0"/>
            </a:rPr>
            <a:t>Step 7: Sub-Recipient Closes out </a:t>
          </a:r>
        </a:p>
        <a:p>
          <a:pPr algn="ctr"/>
          <a:r>
            <a:rPr lang="en-US" dirty="0">
              <a:solidFill>
                <a:schemeClr val="tx1"/>
              </a:solidFill>
              <a:latin typeface="Times New Roman" panose="02020603050405020304" pitchFamily="18" charset="0"/>
              <a:cs typeface="Times New Roman" panose="02020603050405020304" pitchFamily="18" charset="0"/>
            </a:rPr>
            <a:t>(Sub-Recipient &amp;MOHS)</a:t>
          </a:r>
        </a:p>
      </dgm:t>
    </dgm:pt>
    <dgm:pt modelId="{0400E0C1-8A84-4CFD-9A19-ABDF77FFA970}" type="parTrans" cxnId="{33E03061-E49B-492F-B183-70FED3BA2380}">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2456FC3C-C4FA-4DD4-BF18-211BF78EB9E7}" type="sibTrans" cxnId="{33E03061-E49B-492F-B183-70FED3BA2380}">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88CDB8F8-9149-40BD-91ED-3C49AB9C8110}">
      <dgm:prSet/>
      <dgm:spPr/>
      <dgm:t>
        <a:bodyPr/>
        <a:lstStyle/>
        <a:p>
          <a:r>
            <a:rPr lang="en-US" dirty="0">
              <a:solidFill>
                <a:schemeClr val="tx1"/>
              </a:solidFill>
              <a:latin typeface="Times New Roman" panose="02020603050405020304" pitchFamily="18" charset="0"/>
              <a:cs typeface="Times New Roman" panose="02020603050405020304" pitchFamily="18" charset="0"/>
            </a:rPr>
            <a:t>Step 3: Draft Award Packet. Send  to Sub-Recipient (MOHS)</a:t>
          </a:r>
        </a:p>
      </dgm:t>
    </dgm:pt>
    <dgm:pt modelId="{02DE32C7-9F67-4483-B9B9-85891450FB29}" type="parTrans" cxnId="{DDBA6FEC-985B-49B8-95B3-228C1C58AB08}">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81C605D8-EF5A-45ED-80C1-C1CAD23F9AF0}" type="sibTrans" cxnId="{DDBA6FEC-985B-49B8-95B3-228C1C58AB08}">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AD9BC147-9802-45B1-9A4F-1D7B9E085720}">
      <dgm:prSet/>
      <dgm:spPr/>
      <dgm:t>
        <a:bodyPr/>
        <a:lstStyle/>
        <a:p>
          <a:r>
            <a:rPr lang="en-US" dirty="0">
              <a:solidFill>
                <a:schemeClr val="tx1"/>
              </a:solidFill>
              <a:latin typeface="Times New Roman" panose="02020603050405020304" pitchFamily="18" charset="0"/>
              <a:cs typeface="Times New Roman" panose="02020603050405020304" pitchFamily="18" charset="0"/>
            </a:rPr>
            <a:t>Step 4: Implementation (MOHS)</a:t>
          </a:r>
        </a:p>
      </dgm:t>
    </dgm:pt>
    <dgm:pt modelId="{B321C77E-7175-42A4-BD78-037861B378A7}" type="parTrans" cxnId="{01196A8B-81BD-4006-9A82-BDE316CCFF26}">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64016016-A2BC-433E-8CC2-D01F1E404C47}" type="sibTrans" cxnId="{01196A8B-81BD-4006-9A82-BDE316CCFF26}">
      <dgm:prSet/>
      <dgm:spPr/>
      <dgm:t>
        <a:bodyPr/>
        <a:lstStyle/>
        <a:p>
          <a:endParaRPr lang="en-US">
            <a:solidFill>
              <a:schemeClr val="tx1"/>
            </a:solidFill>
            <a:latin typeface="Times New Roman" panose="02020603050405020304" pitchFamily="18" charset="0"/>
            <a:cs typeface="Times New Roman" panose="02020603050405020304" pitchFamily="18" charset="0"/>
          </a:endParaRPr>
        </a:p>
      </dgm:t>
    </dgm:pt>
    <dgm:pt modelId="{B1F6113D-A79A-4648-AD12-390847956DC7}" type="pres">
      <dgm:prSet presAssocID="{05CBC722-CECE-485D-999B-255D449F0847}" presName="Name0" presStyleCnt="0">
        <dgm:presLayoutVars>
          <dgm:dir/>
          <dgm:resizeHandles val="exact"/>
        </dgm:presLayoutVars>
      </dgm:prSet>
      <dgm:spPr/>
    </dgm:pt>
    <dgm:pt modelId="{3CA53F93-9B63-4090-B74F-6EC99C0274FA}" type="pres">
      <dgm:prSet presAssocID="{05CBC722-CECE-485D-999B-255D449F0847}" presName="cycle" presStyleCnt="0"/>
      <dgm:spPr/>
    </dgm:pt>
    <dgm:pt modelId="{7EEA1E7A-5211-409A-9D41-6042C25D3563}" type="pres">
      <dgm:prSet presAssocID="{834F54DA-3C44-4CE9-B778-49E89EF2B0A6}" presName="nodeFirstNode" presStyleLbl="node1" presStyleIdx="0" presStyleCnt="7" custRadScaleRad="101950" custRadScaleInc="608">
        <dgm:presLayoutVars>
          <dgm:bulletEnabled val="1"/>
        </dgm:presLayoutVars>
      </dgm:prSet>
      <dgm:spPr/>
    </dgm:pt>
    <dgm:pt modelId="{F669985F-8F6B-465A-B7DD-6FF1C0DADD51}" type="pres">
      <dgm:prSet presAssocID="{DDEC1DAD-528F-4EEA-8F6F-3EB6B51D51B7}" presName="sibTransFirstNode" presStyleLbl="bgShp" presStyleIdx="0" presStyleCnt="1"/>
      <dgm:spPr/>
    </dgm:pt>
    <dgm:pt modelId="{678ACEE5-293E-4710-AC59-FA30EA2EAC69}" type="pres">
      <dgm:prSet presAssocID="{C5CADE10-0C1A-496F-82B2-9411163DCC07}" presName="nodeFollowingNodes" presStyleLbl="node1" presStyleIdx="1" presStyleCnt="7">
        <dgm:presLayoutVars>
          <dgm:bulletEnabled val="1"/>
        </dgm:presLayoutVars>
      </dgm:prSet>
      <dgm:spPr/>
    </dgm:pt>
    <dgm:pt modelId="{9E5D249C-1CF4-4DC2-9CB8-A432C37F4210}" type="pres">
      <dgm:prSet presAssocID="{88CDB8F8-9149-40BD-91ED-3C49AB9C8110}" presName="nodeFollowingNodes" presStyleLbl="node1" presStyleIdx="2" presStyleCnt="7">
        <dgm:presLayoutVars>
          <dgm:bulletEnabled val="1"/>
        </dgm:presLayoutVars>
      </dgm:prSet>
      <dgm:spPr/>
    </dgm:pt>
    <dgm:pt modelId="{DE79562B-877D-4134-9561-1305CC61C50D}" type="pres">
      <dgm:prSet presAssocID="{AD9BC147-9802-45B1-9A4F-1D7B9E085720}" presName="nodeFollowingNodes" presStyleLbl="node1" presStyleIdx="3" presStyleCnt="7">
        <dgm:presLayoutVars>
          <dgm:bulletEnabled val="1"/>
        </dgm:presLayoutVars>
      </dgm:prSet>
      <dgm:spPr/>
    </dgm:pt>
    <dgm:pt modelId="{F8325774-971A-4D17-8500-35D09223DA8A}" type="pres">
      <dgm:prSet presAssocID="{5D16E7D5-41FC-412F-835D-26B5C3C11572}" presName="nodeFollowingNodes" presStyleLbl="node1" presStyleIdx="4" presStyleCnt="7">
        <dgm:presLayoutVars>
          <dgm:bulletEnabled val="1"/>
        </dgm:presLayoutVars>
      </dgm:prSet>
      <dgm:spPr/>
    </dgm:pt>
    <dgm:pt modelId="{42D74143-0ED1-4427-BD91-DC48F521A61F}" type="pres">
      <dgm:prSet presAssocID="{451ACCBC-A3EB-430C-801B-65F10DD23F68}" presName="nodeFollowingNodes" presStyleLbl="node1" presStyleIdx="5" presStyleCnt="7">
        <dgm:presLayoutVars>
          <dgm:bulletEnabled val="1"/>
        </dgm:presLayoutVars>
      </dgm:prSet>
      <dgm:spPr/>
    </dgm:pt>
    <dgm:pt modelId="{3E7A6AF6-A0D8-42B5-B174-35DB3D311F30}" type="pres">
      <dgm:prSet presAssocID="{F6DC08C7-AFAE-4CCD-84C5-A6145173BC29}" presName="nodeFollowingNodes" presStyleLbl="node1" presStyleIdx="6" presStyleCnt="7">
        <dgm:presLayoutVars>
          <dgm:bulletEnabled val="1"/>
        </dgm:presLayoutVars>
      </dgm:prSet>
      <dgm:spPr/>
    </dgm:pt>
  </dgm:ptLst>
  <dgm:cxnLst>
    <dgm:cxn modelId="{51BC6317-0BA8-4405-A46D-211D5779C34A}" type="presOf" srcId="{DDEC1DAD-528F-4EEA-8F6F-3EB6B51D51B7}" destId="{F669985F-8F6B-465A-B7DD-6FF1C0DADD51}" srcOrd="0" destOrd="0" presId="urn:microsoft.com/office/officeart/2005/8/layout/cycle3"/>
    <dgm:cxn modelId="{F2089B1A-F404-440A-A8E5-7A5B474D9641}" srcId="{05CBC722-CECE-485D-999B-255D449F0847}" destId="{834F54DA-3C44-4CE9-B778-49E89EF2B0A6}" srcOrd="0" destOrd="0" parTransId="{2A8CC2DA-CCF5-42EF-9269-A222386D7CCD}" sibTransId="{DDEC1DAD-528F-4EEA-8F6F-3EB6B51D51B7}"/>
    <dgm:cxn modelId="{A371FA22-81EB-4FB1-B496-597404F12686}" srcId="{05CBC722-CECE-485D-999B-255D449F0847}" destId="{451ACCBC-A3EB-430C-801B-65F10DD23F68}" srcOrd="5" destOrd="0" parTransId="{E8F35CB2-A963-4A1D-A84C-8606CAF52635}" sibTransId="{8E46EC34-D4AC-478C-93F3-38F9B0D8EAF4}"/>
    <dgm:cxn modelId="{01AAA126-AC5C-4FC5-872C-2D0A9981DF04}" type="presOf" srcId="{834F54DA-3C44-4CE9-B778-49E89EF2B0A6}" destId="{7EEA1E7A-5211-409A-9D41-6042C25D3563}" srcOrd="0" destOrd="0" presId="urn:microsoft.com/office/officeart/2005/8/layout/cycle3"/>
    <dgm:cxn modelId="{4D5F622E-FAD2-4140-B9CE-D1137D768ED2}" type="presOf" srcId="{5D16E7D5-41FC-412F-835D-26B5C3C11572}" destId="{F8325774-971A-4D17-8500-35D09223DA8A}" srcOrd="0" destOrd="0" presId="urn:microsoft.com/office/officeart/2005/8/layout/cycle3"/>
    <dgm:cxn modelId="{33E03061-E49B-492F-B183-70FED3BA2380}" srcId="{05CBC722-CECE-485D-999B-255D449F0847}" destId="{F6DC08C7-AFAE-4CCD-84C5-A6145173BC29}" srcOrd="6" destOrd="0" parTransId="{0400E0C1-8A84-4CFD-9A19-ABDF77FFA970}" sibTransId="{2456FC3C-C4FA-4DD4-BF18-211BF78EB9E7}"/>
    <dgm:cxn modelId="{47C28C41-2454-40C3-A6EA-0C007AE20F76}" type="presOf" srcId="{451ACCBC-A3EB-430C-801B-65F10DD23F68}" destId="{42D74143-0ED1-4427-BD91-DC48F521A61F}" srcOrd="0" destOrd="0" presId="urn:microsoft.com/office/officeart/2005/8/layout/cycle3"/>
    <dgm:cxn modelId="{A491F450-DB94-45B4-ACF4-D9B14F78D22E}" srcId="{05CBC722-CECE-485D-999B-255D449F0847}" destId="{C5CADE10-0C1A-496F-82B2-9411163DCC07}" srcOrd="1" destOrd="0" parTransId="{1E0DFB18-5BBD-40AC-B9DF-505750036B0F}" sibTransId="{6941EBAF-5F40-40CB-B380-A490C83D69C4}"/>
    <dgm:cxn modelId="{99AB2C86-8A83-4355-A9D7-B1A6F52C7B14}" type="presOf" srcId="{F6DC08C7-AFAE-4CCD-84C5-A6145173BC29}" destId="{3E7A6AF6-A0D8-42B5-B174-35DB3D311F30}" srcOrd="0" destOrd="0" presId="urn:microsoft.com/office/officeart/2005/8/layout/cycle3"/>
    <dgm:cxn modelId="{01196A8B-81BD-4006-9A82-BDE316CCFF26}" srcId="{05CBC722-CECE-485D-999B-255D449F0847}" destId="{AD9BC147-9802-45B1-9A4F-1D7B9E085720}" srcOrd="3" destOrd="0" parTransId="{B321C77E-7175-42A4-BD78-037861B378A7}" sibTransId="{64016016-A2BC-433E-8CC2-D01F1E404C47}"/>
    <dgm:cxn modelId="{D32B0AA9-4CEC-4A7A-BB9B-3F1B3A3BE4E9}" srcId="{05CBC722-CECE-485D-999B-255D449F0847}" destId="{5D16E7D5-41FC-412F-835D-26B5C3C11572}" srcOrd="4" destOrd="0" parTransId="{8A337AFD-1278-42ED-B9C0-29C3A94B6A99}" sibTransId="{1C2EE7CC-43DD-47F8-AF0E-4AD620635E8D}"/>
    <dgm:cxn modelId="{7A384FB4-7CF4-46B8-BA77-88E1B821E349}" type="presOf" srcId="{05CBC722-CECE-485D-999B-255D449F0847}" destId="{B1F6113D-A79A-4648-AD12-390847956DC7}" srcOrd="0" destOrd="0" presId="urn:microsoft.com/office/officeart/2005/8/layout/cycle3"/>
    <dgm:cxn modelId="{7D7960E9-B201-46FC-AD63-709102743A2F}" type="presOf" srcId="{C5CADE10-0C1A-496F-82B2-9411163DCC07}" destId="{678ACEE5-293E-4710-AC59-FA30EA2EAC69}" srcOrd="0" destOrd="0" presId="urn:microsoft.com/office/officeart/2005/8/layout/cycle3"/>
    <dgm:cxn modelId="{5F13B1EA-507E-4BB9-9B06-B03ADF0D8DE5}" type="presOf" srcId="{AD9BC147-9802-45B1-9A4F-1D7B9E085720}" destId="{DE79562B-877D-4134-9561-1305CC61C50D}" srcOrd="0" destOrd="0" presId="urn:microsoft.com/office/officeart/2005/8/layout/cycle3"/>
    <dgm:cxn modelId="{DDBA6FEC-985B-49B8-95B3-228C1C58AB08}" srcId="{05CBC722-CECE-485D-999B-255D449F0847}" destId="{88CDB8F8-9149-40BD-91ED-3C49AB9C8110}" srcOrd="2" destOrd="0" parTransId="{02DE32C7-9F67-4483-B9B9-85891450FB29}" sibTransId="{81C605D8-EF5A-45ED-80C1-C1CAD23F9AF0}"/>
    <dgm:cxn modelId="{F815BEEE-80E4-43F9-BB50-B87B5E8F2345}" type="presOf" srcId="{88CDB8F8-9149-40BD-91ED-3C49AB9C8110}" destId="{9E5D249C-1CF4-4DC2-9CB8-A432C37F4210}" srcOrd="0" destOrd="0" presId="urn:microsoft.com/office/officeart/2005/8/layout/cycle3"/>
    <dgm:cxn modelId="{C9AF1A1E-3C4A-444B-A020-F43760A8D227}" type="presParOf" srcId="{B1F6113D-A79A-4648-AD12-390847956DC7}" destId="{3CA53F93-9B63-4090-B74F-6EC99C0274FA}" srcOrd="0" destOrd="0" presId="urn:microsoft.com/office/officeart/2005/8/layout/cycle3"/>
    <dgm:cxn modelId="{D3EEEADA-1D59-4E45-878F-F639F465C019}" type="presParOf" srcId="{3CA53F93-9B63-4090-B74F-6EC99C0274FA}" destId="{7EEA1E7A-5211-409A-9D41-6042C25D3563}" srcOrd="0" destOrd="0" presId="urn:microsoft.com/office/officeart/2005/8/layout/cycle3"/>
    <dgm:cxn modelId="{BFD2B161-F821-4268-9094-D246923D3C4B}" type="presParOf" srcId="{3CA53F93-9B63-4090-B74F-6EC99C0274FA}" destId="{F669985F-8F6B-465A-B7DD-6FF1C0DADD51}" srcOrd="1" destOrd="0" presId="urn:microsoft.com/office/officeart/2005/8/layout/cycle3"/>
    <dgm:cxn modelId="{887934AF-8476-4381-AC89-A8F3CC32024C}" type="presParOf" srcId="{3CA53F93-9B63-4090-B74F-6EC99C0274FA}" destId="{678ACEE5-293E-4710-AC59-FA30EA2EAC69}" srcOrd="2" destOrd="0" presId="urn:microsoft.com/office/officeart/2005/8/layout/cycle3"/>
    <dgm:cxn modelId="{036B3373-8890-4516-9089-9B48140D53A2}" type="presParOf" srcId="{3CA53F93-9B63-4090-B74F-6EC99C0274FA}" destId="{9E5D249C-1CF4-4DC2-9CB8-A432C37F4210}" srcOrd="3" destOrd="0" presId="urn:microsoft.com/office/officeart/2005/8/layout/cycle3"/>
    <dgm:cxn modelId="{642163B0-BB80-4A8C-B520-F009DF3D54ED}" type="presParOf" srcId="{3CA53F93-9B63-4090-B74F-6EC99C0274FA}" destId="{DE79562B-877D-4134-9561-1305CC61C50D}" srcOrd="4" destOrd="0" presId="urn:microsoft.com/office/officeart/2005/8/layout/cycle3"/>
    <dgm:cxn modelId="{5E4F7D80-CA53-4C53-B59D-787702153631}" type="presParOf" srcId="{3CA53F93-9B63-4090-B74F-6EC99C0274FA}" destId="{F8325774-971A-4D17-8500-35D09223DA8A}" srcOrd="5" destOrd="0" presId="urn:microsoft.com/office/officeart/2005/8/layout/cycle3"/>
    <dgm:cxn modelId="{3F483523-96F9-493A-A14F-6B82787265A5}" type="presParOf" srcId="{3CA53F93-9B63-4090-B74F-6EC99C0274FA}" destId="{42D74143-0ED1-4427-BD91-DC48F521A61F}" srcOrd="6" destOrd="0" presId="urn:microsoft.com/office/officeart/2005/8/layout/cycle3"/>
    <dgm:cxn modelId="{331D147F-976A-484B-B53C-C99D1900DA39}" type="presParOf" srcId="{3CA53F93-9B63-4090-B74F-6EC99C0274FA}" destId="{3E7A6AF6-A0D8-42B5-B174-35DB3D311F30}"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22F746-8B37-4BC2-B959-A7607267E6BC}" type="doc">
      <dgm:prSet loTypeId="urn:microsoft.com/office/officeart/2016/7/layout/RepeatingBendingProcessNew" loCatId="process" qsTypeId="urn:microsoft.com/office/officeart/2005/8/quickstyle/simple2" qsCatId="simple" csTypeId="urn:microsoft.com/office/officeart/2005/8/colors/colorful2" csCatId="colorful" phldr="1"/>
      <dgm:spPr/>
      <dgm:t>
        <a:bodyPr/>
        <a:lstStyle/>
        <a:p>
          <a:endParaRPr lang="en-US"/>
        </a:p>
      </dgm:t>
    </dgm:pt>
    <dgm:pt modelId="{9445C3FD-9E97-4C53-A208-37A7A16D3CC5}">
      <dgm:prSet custT="1"/>
      <dgm:spPr/>
      <dgm:t>
        <a:bodyPr/>
        <a:lstStyle/>
        <a:p>
          <a:r>
            <a:rPr lang="en-US" sz="2400" dirty="0"/>
            <a:t>Step 1</a:t>
          </a:r>
        </a:p>
        <a:p>
          <a:r>
            <a:rPr lang="en-US" sz="2400" dirty="0"/>
            <a:t>Award Notification, Implementation, and Receive Award</a:t>
          </a:r>
        </a:p>
      </dgm:t>
    </dgm:pt>
    <dgm:pt modelId="{E1BF413C-D0B3-4DFB-8380-38A169297062}" type="parTrans" cxnId="{6988F809-897B-4E88-A267-9DC51F89BB0B}">
      <dgm:prSet/>
      <dgm:spPr/>
      <dgm:t>
        <a:bodyPr/>
        <a:lstStyle/>
        <a:p>
          <a:endParaRPr lang="en-US" sz="2400"/>
        </a:p>
      </dgm:t>
    </dgm:pt>
    <dgm:pt modelId="{B5525D2E-502A-4EC6-A4ED-8A743A85FFB4}" type="sibTrans" cxnId="{6988F809-897B-4E88-A267-9DC51F89BB0B}">
      <dgm:prSet custT="1"/>
      <dgm:spPr/>
      <dgm:t>
        <a:bodyPr/>
        <a:lstStyle/>
        <a:p>
          <a:endParaRPr lang="en-US" sz="700" dirty="0"/>
        </a:p>
      </dgm:t>
    </dgm:pt>
    <dgm:pt modelId="{2308BE55-1A2C-433C-9CC8-022E074B8D1F}">
      <dgm:prSet custT="1"/>
      <dgm:spPr/>
      <dgm:t>
        <a:bodyPr/>
        <a:lstStyle/>
        <a:p>
          <a:r>
            <a:rPr lang="en-US" sz="2400" dirty="0"/>
            <a:t>Step 2</a:t>
          </a:r>
        </a:p>
        <a:p>
          <a:r>
            <a:rPr lang="en-US" sz="2400" dirty="0"/>
            <a:t>Get Award Signed and Return to MOHS</a:t>
          </a:r>
        </a:p>
      </dgm:t>
    </dgm:pt>
    <dgm:pt modelId="{2FECD94B-59D1-4A78-BDEF-01326B710577}" type="parTrans" cxnId="{160BD7EA-FA50-4FAC-B306-CABC1DB1D0D6}">
      <dgm:prSet/>
      <dgm:spPr/>
      <dgm:t>
        <a:bodyPr/>
        <a:lstStyle/>
        <a:p>
          <a:endParaRPr lang="en-US" sz="2400"/>
        </a:p>
      </dgm:t>
    </dgm:pt>
    <dgm:pt modelId="{7099A467-B3FF-4AE8-A21C-5009A400932E}" type="sibTrans" cxnId="{160BD7EA-FA50-4FAC-B306-CABC1DB1D0D6}">
      <dgm:prSet custT="1"/>
      <dgm:spPr/>
      <dgm:t>
        <a:bodyPr/>
        <a:lstStyle/>
        <a:p>
          <a:endParaRPr lang="en-US" sz="700" dirty="0"/>
        </a:p>
      </dgm:t>
    </dgm:pt>
    <dgm:pt modelId="{7AD918FC-B8BE-4894-AD5E-E374759CA974}">
      <dgm:prSet custT="1"/>
      <dgm:spPr/>
      <dgm:t>
        <a:bodyPr/>
        <a:lstStyle/>
        <a:p>
          <a:r>
            <a:rPr lang="en-US" sz="2400" dirty="0"/>
            <a:t>Step 3</a:t>
          </a:r>
        </a:p>
        <a:p>
          <a:r>
            <a:rPr lang="en-US" sz="2400" dirty="0"/>
            <a:t>Start Procurement and Purchase Equipment following Procurement Guidelines</a:t>
          </a:r>
        </a:p>
      </dgm:t>
    </dgm:pt>
    <dgm:pt modelId="{D3A61A63-58A9-4567-9187-DB8F0EE069EF}" type="parTrans" cxnId="{3EB3E754-6432-40EC-A193-04A317CB645D}">
      <dgm:prSet/>
      <dgm:spPr/>
      <dgm:t>
        <a:bodyPr/>
        <a:lstStyle/>
        <a:p>
          <a:endParaRPr lang="en-US" sz="2400"/>
        </a:p>
      </dgm:t>
    </dgm:pt>
    <dgm:pt modelId="{6EB365BC-0922-48B0-A977-C60DAD0F9D0E}" type="sibTrans" cxnId="{3EB3E754-6432-40EC-A193-04A317CB645D}">
      <dgm:prSet custT="1"/>
      <dgm:spPr/>
      <dgm:t>
        <a:bodyPr/>
        <a:lstStyle/>
        <a:p>
          <a:endParaRPr lang="en-US" sz="700" dirty="0"/>
        </a:p>
      </dgm:t>
    </dgm:pt>
    <dgm:pt modelId="{1EE0706F-449E-4A3E-83C8-DF6E4F1E6168}">
      <dgm:prSet custT="1"/>
      <dgm:spPr/>
      <dgm:t>
        <a:bodyPr/>
        <a:lstStyle/>
        <a:p>
          <a:endParaRPr lang="en-US" sz="2400" dirty="0"/>
        </a:p>
        <a:p>
          <a:r>
            <a:rPr lang="en-US" sz="2400" dirty="0"/>
            <a:t>Step 4</a:t>
          </a:r>
        </a:p>
        <a:p>
          <a:r>
            <a:rPr lang="en-US" sz="2400" dirty="0"/>
            <a:t>Fill out Quarterly Reimbursement/Progress Reports and Required Forms. Send to MOHS</a:t>
          </a:r>
        </a:p>
        <a:p>
          <a:endParaRPr lang="en-US" sz="2400" dirty="0"/>
        </a:p>
      </dgm:t>
    </dgm:pt>
    <dgm:pt modelId="{FDA671DB-D85F-477F-BB26-B1E6EF823A45}" type="parTrans" cxnId="{F1CF5AD3-D11A-4494-A482-7E24B6554551}">
      <dgm:prSet/>
      <dgm:spPr/>
      <dgm:t>
        <a:bodyPr/>
        <a:lstStyle/>
        <a:p>
          <a:endParaRPr lang="en-US" sz="2400"/>
        </a:p>
      </dgm:t>
    </dgm:pt>
    <dgm:pt modelId="{9E3126DF-C5E2-4943-8BFA-99851DF8C751}" type="sibTrans" cxnId="{F1CF5AD3-D11A-4494-A482-7E24B6554551}">
      <dgm:prSet custT="1"/>
      <dgm:spPr/>
      <dgm:t>
        <a:bodyPr/>
        <a:lstStyle/>
        <a:p>
          <a:endParaRPr lang="en-US" sz="700" dirty="0"/>
        </a:p>
      </dgm:t>
    </dgm:pt>
    <dgm:pt modelId="{0A9A08D9-E86A-4EEE-9F05-295866D1FF91}">
      <dgm:prSet custT="1"/>
      <dgm:spPr/>
      <dgm:t>
        <a:bodyPr/>
        <a:lstStyle/>
        <a:p>
          <a:r>
            <a:rPr lang="en-US" sz="2400" dirty="0"/>
            <a:t>Step 5</a:t>
          </a:r>
        </a:p>
        <a:p>
          <a:r>
            <a:rPr lang="en-US" sz="2400" dirty="0"/>
            <a:t>Take Part in Grant Monitoring and Grant Activities</a:t>
          </a:r>
        </a:p>
        <a:p>
          <a:endParaRPr lang="en-US" sz="2400" dirty="0"/>
        </a:p>
      </dgm:t>
    </dgm:pt>
    <dgm:pt modelId="{4DE428DD-BFFD-438A-8A5E-9281B6F0F522}" type="parTrans" cxnId="{DB0A35B6-154F-4499-8620-62DA0FA218C4}">
      <dgm:prSet/>
      <dgm:spPr/>
      <dgm:t>
        <a:bodyPr/>
        <a:lstStyle/>
        <a:p>
          <a:endParaRPr lang="en-US" sz="2400"/>
        </a:p>
      </dgm:t>
    </dgm:pt>
    <dgm:pt modelId="{2288AB83-CC18-464C-8A5C-32AD98A2CEF2}" type="sibTrans" cxnId="{DB0A35B6-154F-4499-8620-62DA0FA218C4}">
      <dgm:prSet custT="1"/>
      <dgm:spPr/>
      <dgm:t>
        <a:bodyPr/>
        <a:lstStyle/>
        <a:p>
          <a:endParaRPr lang="en-US" sz="700" dirty="0"/>
        </a:p>
      </dgm:t>
    </dgm:pt>
    <dgm:pt modelId="{CFB597CC-3402-4CFB-B7F6-5D7A7208114F}">
      <dgm:prSet custT="1"/>
      <dgm:spPr/>
      <dgm:t>
        <a:bodyPr/>
        <a:lstStyle/>
        <a:p>
          <a:r>
            <a:rPr lang="en-US" sz="2400" dirty="0"/>
            <a:t>Step 6</a:t>
          </a:r>
        </a:p>
        <a:p>
          <a:r>
            <a:rPr lang="en-US" sz="2400" dirty="0"/>
            <a:t>Closeout Grant </a:t>
          </a:r>
        </a:p>
      </dgm:t>
    </dgm:pt>
    <dgm:pt modelId="{F57DEFE1-0FE7-454D-A90C-095906ADC9D4}" type="parTrans" cxnId="{9D18DD1E-E78D-4E52-9084-AA6C4F900697}">
      <dgm:prSet/>
      <dgm:spPr/>
      <dgm:t>
        <a:bodyPr/>
        <a:lstStyle/>
        <a:p>
          <a:endParaRPr lang="en-US" sz="2400"/>
        </a:p>
      </dgm:t>
    </dgm:pt>
    <dgm:pt modelId="{29D24572-AB3A-4BC1-876E-6C47ACAB1A61}" type="sibTrans" cxnId="{9D18DD1E-E78D-4E52-9084-AA6C4F900697}">
      <dgm:prSet/>
      <dgm:spPr/>
      <dgm:t>
        <a:bodyPr/>
        <a:lstStyle/>
        <a:p>
          <a:endParaRPr lang="en-US" sz="2400"/>
        </a:p>
      </dgm:t>
    </dgm:pt>
    <dgm:pt modelId="{3DCC13D9-3BD3-480C-84DD-13B2C349257C}" type="pres">
      <dgm:prSet presAssocID="{9B22F746-8B37-4BC2-B959-A7607267E6BC}" presName="Name0" presStyleCnt="0">
        <dgm:presLayoutVars>
          <dgm:dir/>
          <dgm:resizeHandles val="exact"/>
        </dgm:presLayoutVars>
      </dgm:prSet>
      <dgm:spPr/>
    </dgm:pt>
    <dgm:pt modelId="{1641D000-B564-4BAA-9905-0A2E81C2658F}" type="pres">
      <dgm:prSet presAssocID="{9445C3FD-9E97-4C53-A208-37A7A16D3CC5}" presName="node" presStyleLbl="node1" presStyleIdx="0" presStyleCnt="6" custScaleX="129964">
        <dgm:presLayoutVars>
          <dgm:bulletEnabled val="1"/>
        </dgm:presLayoutVars>
      </dgm:prSet>
      <dgm:spPr/>
    </dgm:pt>
    <dgm:pt modelId="{D3A16C60-BF42-4487-A9DD-9CEABCDE9C76}" type="pres">
      <dgm:prSet presAssocID="{B5525D2E-502A-4EC6-A4ED-8A743A85FFB4}" presName="sibTrans" presStyleLbl="sibTrans1D1" presStyleIdx="0" presStyleCnt="5"/>
      <dgm:spPr/>
    </dgm:pt>
    <dgm:pt modelId="{E9823F04-2F4E-484D-B561-63E122404B99}" type="pres">
      <dgm:prSet presAssocID="{B5525D2E-502A-4EC6-A4ED-8A743A85FFB4}" presName="connectorText" presStyleLbl="sibTrans1D1" presStyleIdx="0" presStyleCnt="5"/>
      <dgm:spPr/>
    </dgm:pt>
    <dgm:pt modelId="{426251F4-C87E-4957-A1A7-A886E841169A}" type="pres">
      <dgm:prSet presAssocID="{2308BE55-1A2C-433C-9CC8-022E074B8D1F}" presName="node" presStyleLbl="node1" presStyleIdx="1" presStyleCnt="6">
        <dgm:presLayoutVars>
          <dgm:bulletEnabled val="1"/>
        </dgm:presLayoutVars>
      </dgm:prSet>
      <dgm:spPr/>
    </dgm:pt>
    <dgm:pt modelId="{DCFF2DF8-D01C-49D3-AFB4-EBD003EB1A83}" type="pres">
      <dgm:prSet presAssocID="{7099A467-B3FF-4AE8-A21C-5009A400932E}" presName="sibTrans" presStyleLbl="sibTrans1D1" presStyleIdx="1" presStyleCnt="5"/>
      <dgm:spPr/>
    </dgm:pt>
    <dgm:pt modelId="{1113467B-DA81-49D2-A8F2-49AA8FDB6BC6}" type="pres">
      <dgm:prSet presAssocID="{7099A467-B3FF-4AE8-A21C-5009A400932E}" presName="connectorText" presStyleLbl="sibTrans1D1" presStyleIdx="1" presStyleCnt="5"/>
      <dgm:spPr/>
    </dgm:pt>
    <dgm:pt modelId="{203AF36A-9A28-4C0C-8BE4-88EE95F958B2}" type="pres">
      <dgm:prSet presAssocID="{7AD918FC-B8BE-4894-AD5E-E374759CA974}" presName="node" presStyleLbl="node1" presStyleIdx="2" presStyleCnt="6" custScaleX="158373">
        <dgm:presLayoutVars>
          <dgm:bulletEnabled val="1"/>
        </dgm:presLayoutVars>
      </dgm:prSet>
      <dgm:spPr/>
    </dgm:pt>
    <dgm:pt modelId="{C9F30D28-1E3B-40FB-8AB3-98FAF1D2404D}" type="pres">
      <dgm:prSet presAssocID="{6EB365BC-0922-48B0-A977-C60DAD0F9D0E}" presName="sibTrans" presStyleLbl="sibTrans1D1" presStyleIdx="2" presStyleCnt="5"/>
      <dgm:spPr/>
    </dgm:pt>
    <dgm:pt modelId="{23204C14-E699-429C-BE8C-5603B3606119}" type="pres">
      <dgm:prSet presAssocID="{6EB365BC-0922-48B0-A977-C60DAD0F9D0E}" presName="connectorText" presStyleLbl="sibTrans1D1" presStyleIdx="2" presStyleCnt="5"/>
      <dgm:spPr/>
    </dgm:pt>
    <dgm:pt modelId="{98E39731-87E5-4B47-B752-0B1D29CCE15D}" type="pres">
      <dgm:prSet presAssocID="{1EE0706F-449E-4A3E-83C8-DF6E4F1E6168}" presName="node" presStyleLbl="node1" presStyleIdx="3" presStyleCnt="6" custScaleX="144716" custScaleY="113362">
        <dgm:presLayoutVars>
          <dgm:bulletEnabled val="1"/>
        </dgm:presLayoutVars>
      </dgm:prSet>
      <dgm:spPr/>
    </dgm:pt>
    <dgm:pt modelId="{5A7DC262-FE18-4F2A-BA80-A61CA990FF11}" type="pres">
      <dgm:prSet presAssocID="{9E3126DF-C5E2-4943-8BFA-99851DF8C751}" presName="sibTrans" presStyleLbl="sibTrans1D1" presStyleIdx="3" presStyleCnt="5"/>
      <dgm:spPr/>
    </dgm:pt>
    <dgm:pt modelId="{94D2AD96-E769-459C-91AD-0BE02105D781}" type="pres">
      <dgm:prSet presAssocID="{9E3126DF-C5E2-4943-8BFA-99851DF8C751}" presName="connectorText" presStyleLbl="sibTrans1D1" presStyleIdx="3" presStyleCnt="5"/>
      <dgm:spPr/>
    </dgm:pt>
    <dgm:pt modelId="{94040BB3-A189-41C6-8AD8-A7D9A5F5C69E}" type="pres">
      <dgm:prSet presAssocID="{0A9A08D9-E86A-4EEE-9F05-295866D1FF91}" presName="node" presStyleLbl="node1" presStyleIdx="4" presStyleCnt="6" custScaleY="126068">
        <dgm:presLayoutVars>
          <dgm:bulletEnabled val="1"/>
        </dgm:presLayoutVars>
      </dgm:prSet>
      <dgm:spPr/>
    </dgm:pt>
    <dgm:pt modelId="{D68FA127-E7BD-47E8-84F4-ED2B85E38CA6}" type="pres">
      <dgm:prSet presAssocID="{2288AB83-CC18-464C-8A5C-32AD98A2CEF2}" presName="sibTrans" presStyleLbl="sibTrans1D1" presStyleIdx="4" presStyleCnt="5"/>
      <dgm:spPr/>
    </dgm:pt>
    <dgm:pt modelId="{EFA8E20F-B79A-41E4-B19C-D3AE43E56D29}" type="pres">
      <dgm:prSet presAssocID="{2288AB83-CC18-464C-8A5C-32AD98A2CEF2}" presName="connectorText" presStyleLbl="sibTrans1D1" presStyleIdx="4" presStyleCnt="5"/>
      <dgm:spPr/>
    </dgm:pt>
    <dgm:pt modelId="{6DB2F373-A500-4EBA-B0CF-59455B3212FA}" type="pres">
      <dgm:prSet presAssocID="{CFB597CC-3402-4CFB-B7F6-5D7A7208114F}" presName="node" presStyleLbl="node1" presStyleIdx="5" presStyleCnt="6">
        <dgm:presLayoutVars>
          <dgm:bulletEnabled val="1"/>
        </dgm:presLayoutVars>
      </dgm:prSet>
      <dgm:spPr/>
    </dgm:pt>
  </dgm:ptLst>
  <dgm:cxnLst>
    <dgm:cxn modelId="{41B57601-B5FA-4573-9A32-842FC76F789F}" type="presOf" srcId="{2288AB83-CC18-464C-8A5C-32AD98A2CEF2}" destId="{EFA8E20F-B79A-41E4-B19C-D3AE43E56D29}" srcOrd="1" destOrd="0" presId="urn:microsoft.com/office/officeart/2016/7/layout/RepeatingBendingProcessNew"/>
    <dgm:cxn modelId="{79349D03-B16F-46EE-A4AA-DD216049D719}" type="presOf" srcId="{B5525D2E-502A-4EC6-A4ED-8A743A85FFB4}" destId="{E9823F04-2F4E-484D-B561-63E122404B99}" srcOrd="1" destOrd="0" presId="urn:microsoft.com/office/officeart/2016/7/layout/RepeatingBendingProcessNew"/>
    <dgm:cxn modelId="{6988F809-897B-4E88-A267-9DC51F89BB0B}" srcId="{9B22F746-8B37-4BC2-B959-A7607267E6BC}" destId="{9445C3FD-9E97-4C53-A208-37A7A16D3CC5}" srcOrd="0" destOrd="0" parTransId="{E1BF413C-D0B3-4DFB-8380-38A169297062}" sibTransId="{B5525D2E-502A-4EC6-A4ED-8A743A85FFB4}"/>
    <dgm:cxn modelId="{C91F9B0A-0DEC-4D6A-92A7-0F1019E687D4}" type="presOf" srcId="{7099A467-B3FF-4AE8-A21C-5009A400932E}" destId="{1113467B-DA81-49D2-A8F2-49AA8FDB6BC6}" srcOrd="1" destOrd="0" presId="urn:microsoft.com/office/officeart/2016/7/layout/RepeatingBendingProcessNew"/>
    <dgm:cxn modelId="{8BA44615-C6B7-4B2E-935A-CD0AA97E72BA}" type="presOf" srcId="{9B22F746-8B37-4BC2-B959-A7607267E6BC}" destId="{3DCC13D9-3BD3-480C-84DD-13B2C349257C}" srcOrd="0" destOrd="0" presId="urn:microsoft.com/office/officeart/2016/7/layout/RepeatingBendingProcessNew"/>
    <dgm:cxn modelId="{9D18DD1E-E78D-4E52-9084-AA6C4F900697}" srcId="{9B22F746-8B37-4BC2-B959-A7607267E6BC}" destId="{CFB597CC-3402-4CFB-B7F6-5D7A7208114F}" srcOrd="5" destOrd="0" parTransId="{F57DEFE1-0FE7-454D-A90C-095906ADC9D4}" sibTransId="{29D24572-AB3A-4BC1-876E-6C47ACAB1A61}"/>
    <dgm:cxn modelId="{49D9A823-25F7-4451-841F-D17E2CAC0CE5}" type="presOf" srcId="{6EB365BC-0922-48B0-A977-C60DAD0F9D0E}" destId="{C9F30D28-1E3B-40FB-8AB3-98FAF1D2404D}" srcOrd="0" destOrd="0" presId="urn:microsoft.com/office/officeart/2016/7/layout/RepeatingBendingProcessNew"/>
    <dgm:cxn modelId="{E5FD8540-7502-4AAE-B904-E068A102A1E1}" type="presOf" srcId="{7AD918FC-B8BE-4894-AD5E-E374759CA974}" destId="{203AF36A-9A28-4C0C-8BE4-88EE95F958B2}" srcOrd="0" destOrd="0" presId="urn:microsoft.com/office/officeart/2016/7/layout/RepeatingBendingProcessNew"/>
    <dgm:cxn modelId="{D8C09668-5A56-4A7F-BD93-737D6F92144F}" type="presOf" srcId="{2288AB83-CC18-464C-8A5C-32AD98A2CEF2}" destId="{D68FA127-E7BD-47E8-84F4-ED2B85E38CA6}" srcOrd="0" destOrd="0" presId="urn:microsoft.com/office/officeart/2016/7/layout/RepeatingBendingProcessNew"/>
    <dgm:cxn modelId="{7099954A-451F-431B-8146-FF10E65E3EC2}" type="presOf" srcId="{9E3126DF-C5E2-4943-8BFA-99851DF8C751}" destId="{94D2AD96-E769-459C-91AD-0BE02105D781}" srcOrd="1" destOrd="0" presId="urn:microsoft.com/office/officeart/2016/7/layout/RepeatingBendingProcessNew"/>
    <dgm:cxn modelId="{2EFFC26A-F1FE-4A93-82D4-079A2EB0B1D5}" type="presOf" srcId="{7099A467-B3FF-4AE8-A21C-5009A400932E}" destId="{DCFF2DF8-D01C-49D3-AFB4-EBD003EB1A83}" srcOrd="0" destOrd="0" presId="urn:microsoft.com/office/officeart/2016/7/layout/RepeatingBendingProcessNew"/>
    <dgm:cxn modelId="{3EB3E754-6432-40EC-A193-04A317CB645D}" srcId="{9B22F746-8B37-4BC2-B959-A7607267E6BC}" destId="{7AD918FC-B8BE-4894-AD5E-E374759CA974}" srcOrd="2" destOrd="0" parTransId="{D3A61A63-58A9-4567-9187-DB8F0EE069EF}" sibTransId="{6EB365BC-0922-48B0-A977-C60DAD0F9D0E}"/>
    <dgm:cxn modelId="{E17AEB57-D1B8-4737-9C29-8C9A8AB66ADA}" type="presOf" srcId="{6EB365BC-0922-48B0-A977-C60DAD0F9D0E}" destId="{23204C14-E699-429C-BE8C-5603B3606119}" srcOrd="1" destOrd="0" presId="urn:microsoft.com/office/officeart/2016/7/layout/RepeatingBendingProcessNew"/>
    <dgm:cxn modelId="{5E291885-81F6-4065-B79E-87C33E1B440F}" type="presOf" srcId="{0A9A08D9-E86A-4EEE-9F05-295866D1FF91}" destId="{94040BB3-A189-41C6-8AD8-A7D9A5F5C69E}" srcOrd="0" destOrd="0" presId="urn:microsoft.com/office/officeart/2016/7/layout/RepeatingBendingProcessNew"/>
    <dgm:cxn modelId="{72063886-EBD6-4DFD-9162-C3B856CFE768}" type="presOf" srcId="{9E3126DF-C5E2-4943-8BFA-99851DF8C751}" destId="{5A7DC262-FE18-4F2A-BA80-A61CA990FF11}" srcOrd="0" destOrd="0" presId="urn:microsoft.com/office/officeart/2016/7/layout/RepeatingBendingProcessNew"/>
    <dgm:cxn modelId="{E9E21B94-30EB-46D3-B5EC-49405A0DAD42}" type="presOf" srcId="{CFB597CC-3402-4CFB-B7F6-5D7A7208114F}" destId="{6DB2F373-A500-4EBA-B0CF-59455B3212FA}" srcOrd="0" destOrd="0" presId="urn:microsoft.com/office/officeart/2016/7/layout/RepeatingBendingProcessNew"/>
    <dgm:cxn modelId="{93D90BAC-488F-46DE-84F1-021F747C5A99}" type="presOf" srcId="{B5525D2E-502A-4EC6-A4ED-8A743A85FFB4}" destId="{D3A16C60-BF42-4487-A9DD-9CEABCDE9C76}" srcOrd="0" destOrd="0" presId="urn:microsoft.com/office/officeart/2016/7/layout/RepeatingBendingProcessNew"/>
    <dgm:cxn modelId="{DB0A35B6-154F-4499-8620-62DA0FA218C4}" srcId="{9B22F746-8B37-4BC2-B959-A7607267E6BC}" destId="{0A9A08D9-E86A-4EEE-9F05-295866D1FF91}" srcOrd="4" destOrd="0" parTransId="{4DE428DD-BFFD-438A-8A5E-9281B6F0F522}" sibTransId="{2288AB83-CC18-464C-8A5C-32AD98A2CEF2}"/>
    <dgm:cxn modelId="{2CAAC6BD-B10D-4758-8185-54E834840365}" type="presOf" srcId="{9445C3FD-9E97-4C53-A208-37A7A16D3CC5}" destId="{1641D000-B564-4BAA-9905-0A2E81C2658F}" srcOrd="0" destOrd="0" presId="urn:microsoft.com/office/officeart/2016/7/layout/RepeatingBendingProcessNew"/>
    <dgm:cxn modelId="{F1CF5AD3-D11A-4494-A482-7E24B6554551}" srcId="{9B22F746-8B37-4BC2-B959-A7607267E6BC}" destId="{1EE0706F-449E-4A3E-83C8-DF6E4F1E6168}" srcOrd="3" destOrd="0" parTransId="{FDA671DB-D85F-477F-BB26-B1E6EF823A45}" sibTransId="{9E3126DF-C5E2-4943-8BFA-99851DF8C751}"/>
    <dgm:cxn modelId="{B9A90DE9-CB98-40D4-BD05-AE3CFCEC2902}" type="presOf" srcId="{2308BE55-1A2C-433C-9CC8-022E074B8D1F}" destId="{426251F4-C87E-4957-A1A7-A886E841169A}" srcOrd="0" destOrd="0" presId="urn:microsoft.com/office/officeart/2016/7/layout/RepeatingBendingProcessNew"/>
    <dgm:cxn modelId="{160BD7EA-FA50-4FAC-B306-CABC1DB1D0D6}" srcId="{9B22F746-8B37-4BC2-B959-A7607267E6BC}" destId="{2308BE55-1A2C-433C-9CC8-022E074B8D1F}" srcOrd="1" destOrd="0" parTransId="{2FECD94B-59D1-4A78-BDEF-01326B710577}" sibTransId="{7099A467-B3FF-4AE8-A21C-5009A400932E}"/>
    <dgm:cxn modelId="{F5C789F2-5341-4581-A3D3-83A4D768F622}" type="presOf" srcId="{1EE0706F-449E-4A3E-83C8-DF6E4F1E6168}" destId="{98E39731-87E5-4B47-B752-0B1D29CCE15D}" srcOrd="0" destOrd="0" presId="urn:microsoft.com/office/officeart/2016/7/layout/RepeatingBendingProcessNew"/>
    <dgm:cxn modelId="{A19CC069-66F2-4F68-B1FF-ECB4A0B926F6}" type="presParOf" srcId="{3DCC13D9-3BD3-480C-84DD-13B2C349257C}" destId="{1641D000-B564-4BAA-9905-0A2E81C2658F}" srcOrd="0" destOrd="0" presId="urn:microsoft.com/office/officeart/2016/7/layout/RepeatingBendingProcessNew"/>
    <dgm:cxn modelId="{78811A2B-259B-41C1-8FA5-51801D57E0EC}" type="presParOf" srcId="{3DCC13D9-3BD3-480C-84DD-13B2C349257C}" destId="{D3A16C60-BF42-4487-A9DD-9CEABCDE9C76}" srcOrd="1" destOrd="0" presId="urn:microsoft.com/office/officeart/2016/7/layout/RepeatingBendingProcessNew"/>
    <dgm:cxn modelId="{8ABB18D4-2B4D-43C6-A0E5-D690EC927460}" type="presParOf" srcId="{D3A16C60-BF42-4487-A9DD-9CEABCDE9C76}" destId="{E9823F04-2F4E-484D-B561-63E122404B99}" srcOrd="0" destOrd="0" presId="urn:microsoft.com/office/officeart/2016/7/layout/RepeatingBendingProcessNew"/>
    <dgm:cxn modelId="{E1FEF706-D00D-4D05-8306-028C96E52DF0}" type="presParOf" srcId="{3DCC13D9-3BD3-480C-84DD-13B2C349257C}" destId="{426251F4-C87E-4957-A1A7-A886E841169A}" srcOrd="2" destOrd="0" presId="urn:microsoft.com/office/officeart/2016/7/layout/RepeatingBendingProcessNew"/>
    <dgm:cxn modelId="{1FCD99CD-B124-43A5-9BA6-2C52D9F20A38}" type="presParOf" srcId="{3DCC13D9-3BD3-480C-84DD-13B2C349257C}" destId="{DCFF2DF8-D01C-49D3-AFB4-EBD003EB1A83}" srcOrd="3" destOrd="0" presId="urn:microsoft.com/office/officeart/2016/7/layout/RepeatingBendingProcessNew"/>
    <dgm:cxn modelId="{B39CE3C5-A0AC-4DD8-AA58-3A2DC30489B7}" type="presParOf" srcId="{DCFF2DF8-D01C-49D3-AFB4-EBD003EB1A83}" destId="{1113467B-DA81-49D2-A8F2-49AA8FDB6BC6}" srcOrd="0" destOrd="0" presId="urn:microsoft.com/office/officeart/2016/7/layout/RepeatingBendingProcessNew"/>
    <dgm:cxn modelId="{7D626465-176C-458E-A170-B5154DF7AAD1}" type="presParOf" srcId="{3DCC13D9-3BD3-480C-84DD-13B2C349257C}" destId="{203AF36A-9A28-4C0C-8BE4-88EE95F958B2}" srcOrd="4" destOrd="0" presId="urn:microsoft.com/office/officeart/2016/7/layout/RepeatingBendingProcessNew"/>
    <dgm:cxn modelId="{F711A9CC-A950-4A26-BEA9-663C6CEB0E7B}" type="presParOf" srcId="{3DCC13D9-3BD3-480C-84DD-13B2C349257C}" destId="{C9F30D28-1E3B-40FB-8AB3-98FAF1D2404D}" srcOrd="5" destOrd="0" presId="urn:microsoft.com/office/officeart/2016/7/layout/RepeatingBendingProcessNew"/>
    <dgm:cxn modelId="{00B36C33-C1F3-4B93-B02F-4292FD26EF74}" type="presParOf" srcId="{C9F30D28-1E3B-40FB-8AB3-98FAF1D2404D}" destId="{23204C14-E699-429C-BE8C-5603B3606119}" srcOrd="0" destOrd="0" presId="urn:microsoft.com/office/officeart/2016/7/layout/RepeatingBendingProcessNew"/>
    <dgm:cxn modelId="{8D3F5580-F489-4316-8CA7-C4B6CE5E96F6}" type="presParOf" srcId="{3DCC13D9-3BD3-480C-84DD-13B2C349257C}" destId="{98E39731-87E5-4B47-B752-0B1D29CCE15D}" srcOrd="6" destOrd="0" presId="urn:microsoft.com/office/officeart/2016/7/layout/RepeatingBendingProcessNew"/>
    <dgm:cxn modelId="{3359A132-0AED-4D25-8BB8-C2DCBABFF4F6}" type="presParOf" srcId="{3DCC13D9-3BD3-480C-84DD-13B2C349257C}" destId="{5A7DC262-FE18-4F2A-BA80-A61CA990FF11}" srcOrd="7" destOrd="0" presId="urn:microsoft.com/office/officeart/2016/7/layout/RepeatingBendingProcessNew"/>
    <dgm:cxn modelId="{EBCF0A79-2DC0-41A8-8379-C7CF5D19A457}" type="presParOf" srcId="{5A7DC262-FE18-4F2A-BA80-A61CA990FF11}" destId="{94D2AD96-E769-459C-91AD-0BE02105D781}" srcOrd="0" destOrd="0" presId="urn:microsoft.com/office/officeart/2016/7/layout/RepeatingBendingProcessNew"/>
    <dgm:cxn modelId="{7990160E-582A-4CF1-AC15-2D202A3BD1FE}" type="presParOf" srcId="{3DCC13D9-3BD3-480C-84DD-13B2C349257C}" destId="{94040BB3-A189-41C6-8AD8-A7D9A5F5C69E}" srcOrd="8" destOrd="0" presId="urn:microsoft.com/office/officeart/2016/7/layout/RepeatingBendingProcessNew"/>
    <dgm:cxn modelId="{3D2A4721-AB19-4DA9-9135-F6F3B956A5A0}" type="presParOf" srcId="{3DCC13D9-3BD3-480C-84DD-13B2C349257C}" destId="{D68FA127-E7BD-47E8-84F4-ED2B85E38CA6}" srcOrd="9" destOrd="0" presId="urn:microsoft.com/office/officeart/2016/7/layout/RepeatingBendingProcessNew"/>
    <dgm:cxn modelId="{39C6B937-2967-4DCB-A024-596AE68CAEC3}" type="presParOf" srcId="{D68FA127-E7BD-47E8-84F4-ED2B85E38CA6}" destId="{EFA8E20F-B79A-41E4-B19C-D3AE43E56D29}" srcOrd="0" destOrd="0" presId="urn:microsoft.com/office/officeart/2016/7/layout/RepeatingBendingProcessNew"/>
    <dgm:cxn modelId="{E5A1147D-18DD-4DE2-B1D1-27799E0ACB8B}" type="presParOf" srcId="{3DCC13D9-3BD3-480C-84DD-13B2C349257C}" destId="{6DB2F373-A500-4EBA-B0CF-59455B3212FA}" srcOrd="1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E6BA8-B7B6-4FD1-9CBE-C26AB30E7725}">
      <dsp:nvSpPr>
        <dsp:cNvPr id="0" name=""/>
        <dsp:cNvSpPr/>
      </dsp:nvSpPr>
      <dsp:spPr>
        <a:xfrm>
          <a:off x="1" y="82764"/>
          <a:ext cx="2682240" cy="16093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Information about the FY22 HSGP Grant</a:t>
          </a:r>
        </a:p>
      </dsp:txBody>
      <dsp:txXfrm>
        <a:off x="1" y="82764"/>
        <a:ext cx="2682240" cy="1609344"/>
      </dsp:txXfrm>
    </dsp:sp>
    <dsp:sp modelId="{C421232D-7B47-4E0C-B051-E6C00332590E}">
      <dsp:nvSpPr>
        <dsp:cNvPr id="0" name=""/>
        <dsp:cNvSpPr/>
      </dsp:nvSpPr>
      <dsp:spPr>
        <a:xfrm>
          <a:off x="2857419" y="376984"/>
          <a:ext cx="2682240" cy="160934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Let’s Talk Award Documents &amp; Grant Requirements</a:t>
          </a:r>
        </a:p>
      </dsp:txBody>
      <dsp:txXfrm>
        <a:off x="2857419" y="376984"/>
        <a:ext cx="2682240" cy="1609344"/>
      </dsp:txXfrm>
    </dsp:sp>
    <dsp:sp modelId="{68F50EB1-E0FC-49A9-B4B1-83BB9F5C31DB}">
      <dsp:nvSpPr>
        <dsp:cNvPr id="0" name=""/>
        <dsp:cNvSpPr/>
      </dsp:nvSpPr>
      <dsp:spPr>
        <a:xfrm>
          <a:off x="5703491" y="82764"/>
          <a:ext cx="2682240" cy="160934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SGA Manual-What is it?</a:t>
          </a:r>
        </a:p>
      </dsp:txBody>
      <dsp:txXfrm>
        <a:off x="5703491" y="82764"/>
        <a:ext cx="2682240" cy="1609344"/>
      </dsp:txXfrm>
    </dsp:sp>
    <dsp:sp modelId="{75BCA82F-7880-4CF8-8FE8-58D3556ED011}">
      <dsp:nvSpPr>
        <dsp:cNvPr id="0" name=""/>
        <dsp:cNvSpPr/>
      </dsp:nvSpPr>
      <dsp:spPr>
        <a:xfrm>
          <a:off x="8589850" y="452350"/>
          <a:ext cx="2682240" cy="160934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Changes in Grant Reporting &amp; How to Get the $$</a:t>
          </a:r>
        </a:p>
      </dsp:txBody>
      <dsp:txXfrm>
        <a:off x="8589850" y="452350"/>
        <a:ext cx="2682240" cy="1609344"/>
      </dsp:txXfrm>
    </dsp:sp>
    <dsp:sp modelId="{A3E3F4E3-D228-4296-8664-B7C53D61EB96}">
      <dsp:nvSpPr>
        <dsp:cNvPr id="0" name=""/>
        <dsp:cNvSpPr/>
      </dsp:nvSpPr>
      <dsp:spPr>
        <a:xfrm>
          <a:off x="25884" y="2673063"/>
          <a:ext cx="2682240" cy="160934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Equipment Purchases and what is allowable?</a:t>
          </a:r>
        </a:p>
      </dsp:txBody>
      <dsp:txXfrm>
        <a:off x="25884" y="2673063"/>
        <a:ext cx="2682240" cy="1609344"/>
      </dsp:txXfrm>
    </dsp:sp>
    <dsp:sp modelId="{26166D54-3323-4C54-B70A-A7F5D62F50AE}">
      <dsp:nvSpPr>
        <dsp:cNvPr id="0" name=""/>
        <dsp:cNvSpPr/>
      </dsp:nvSpPr>
      <dsp:spPr>
        <a:xfrm>
          <a:off x="2857419" y="2398750"/>
          <a:ext cx="2682240" cy="160934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Monitoring –</a:t>
          </a:r>
        </a:p>
        <a:p>
          <a:pPr marL="0" lvl="0" indent="0" algn="ctr" defTabSz="1111250">
            <a:lnSpc>
              <a:spcPct val="90000"/>
            </a:lnSpc>
            <a:spcBef>
              <a:spcPct val="0"/>
            </a:spcBef>
            <a:spcAft>
              <a:spcPct val="35000"/>
            </a:spcAft>
            <a:buNone/>
          </a:pPr>
          <a:r>
            <a:rPr lang="en-US" sz="2500" kern="1200" dirty="0"/>
            <a:t>We are coming to see you soon!</a:t>
          </a:r>
        </a:p>
      </dsp:txBody>
      <dsp:txXfrm>
        <a:off x="2857419" y="2398750"/>
        <a:ext cx="2682240" cy="1609344"/>
      </dsp:txXfrm>
    </dsp:sp>
    <dsp:sp modelId="{52E45B6D-5D20-4E92-BA85-F7409DC009F2}">
      <dsp:nvSpPr>
        <dsp:cNvPr id="0" name=""/>
        <dsp:cNvSpPr/>
      </dsp:nvSpPr>
      <dsp:spPr>
        <a:xfrm>
          <a:off x="5712503" y="2673497"/>
          <a:ext cx="2682240" cy="160934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How do I Closeout the Grant?</a:t>
          </a:r>
        </a:p>
      </dsp:txBody>
      <dsp:txXfrm>
        <a:off x="5712503" y="2673497"/>
        <a:ext cx="2682240" cy="1609344"/>
      </dsp:txXfrm>
    </dsp:sp>
    <dsp:sp modelId="{0F2E5034-7947-4E35-8B6A-81541C8E6BEC}">
      <dsp:nvSpPr>
        <dsp:cNvPr id="0" name=""/>
        <dsp:cNvSpPr/>
      </dsp:nvSpPr>
      <dsp:spPr>
        <a:xfrm>
          <a:off x="8640598" y="2398750"/>
          <a:ext cx="2682240" cy="160934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Let’s Go Home </a:t>
          </a:r>
        </a:p>
      </dsp:txBody>
      <dsp:txXfrm>
        <a:off x="8640598" y="2398750"/>
        <a:ext cx="2682240" cy="1609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85D9C-A7BF-4359-97F4-111F61C8FD10}">
      <dsp:nvSpPr>
        <dsp:cNvPr id="0" name=""/>
        <dsp:cNvSpPr/>
      </dsp:nvSpPr>
      <dsp:spPr>
        <a:xfrm>
          <a:off x="0" y="10764"/>
          <a:ext cx="5314543" cy="335439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Enhancing the Protection of Soft Targets/ Crowded Places </a:t>
          </a:r>
        </a:p>
      </dsp:txBody>
      <dsp:txXfrm>
        <a:off x="163748" y="174512"/>
        <a:ext cx="4987047" cy="30268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9985F-8F6B-465A-B7DD-6FF1C0DADD51}">
      <dsp:nvSpPr>
        <dsp:cNvPr id="0" name=""/>
        <dsp:cNvSpPr/>
      </dsp:nvSpPr>
      <dsp:spPr>
        <a:xfrm>
          <a:off x="561862" y="-37026"/>
          <a:ext cx="5295940" cy="5295940"/>
        </a:xfrm>
        <a:prstGeom prst="circularArrow">
          <a:avLst>
            <a:gd name="adj1" fmla="val 5544"/>
            <a:gd name="adj2" fmla="val 330680"/>
            <a:gd name="adj3" fmla="val 14523249"/>
            <a:gd name="adj4" fmla="val 1694596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EA1E7A-5211-409A-9D41-6042C25D3563}">
      <dsp:nvSpPr>
        <dsp:cNvPr id="0" name=""/>
        <dsp:cNvSpPr/>
      </dsp:nvSpPr>
      <dsp:spPr>
        <a:xfrm>
          <a:off x="2389817" y="0"/>
          <a:ext cx="1640029" cy="8200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Times New Roman" panose="02020603050405020304" pitchFamily="18" charset="0"/>
              <a:cs typeface="Times New Roman" panose="02020603050405020304" pitchFamily="18" charset="0"/>
            </a:rPr>
            <a:t>Step 1: Application Submission  </a:t>
          </a:r>
        </a:p>
        <a:p>
          <a:pPr marL="0" lvl="0" indent="0" algn="ctr" defTabSz="488950">
            <a:lnSpc>
              <a:spcPct val="90000"/>
            </a:lnSpc>
            <a:spcBef>
              <a:spcPct val="0"/>
            </a:spcBef>
            <a:spcAft>
              <a:spcPct val="35000"/>
            </a:spcAft>
            <a:buNone/>
          </a:pPr>
          <a:r>
            <a:rPr lang="en-US" sz="1100" kern="1200" dirty="0">
              <a:solidFill>
                <a:schemeClr val="tx1"/>
              </a:solidFill>
              <a:latin typeface="Times New Roman" panose="02020603050405020304" pitchFamily="18" charset="0"/>
              <a:cs typeface="Times New Roman" panose="02020603050405020304" pitchFamily="18" charset="0"/>
            </a:rPr>
            <a:t>(Sub-Recipient)</a:t>
          </a:r>
        </a:p>
      </dsp:txBody>
      <dsp:txXfrm>
        <a:off x="2429847" y="40030"/>
        <a:ext cx="1559969" cy="739954"/>
      </dsp:txXfrm>
    </dsp:sp>
    <dsp:sp modelId="{678ACEE5-293E-4710-AC59-FA30EA2EAC69}">
      <dsp:nvSpPr>
        <dsp:cNvPr id="0" name=""/>
        <dsp:cNvSpPr/>
      </dsp:nvSpPr>
      <dsp:spPr>
        <a:xfrm>
          <a:off x="4144509" y="852811"/>
          <a:ext cx="1640029" cy="82001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Times New Roman" panose="02020603050405020304" pitchFamily="18" charset="0"/>
              <a:cs typeface="Times New Roman" panose="02020603050405020304" pitchFamily="18" charset="0"/>
            </a:rPr>
            <a:t>Step 2: Notification of Award (MOHS)</a:t>
          </a:r>
        </a:p>
      </dsp:txBody>
      <dsp:txXfrm>
        <a:off x="4184539" y="892841"/>
        <a:ext cx="1559969" cy="739954"/>
      </dsp:txXfrm>
    </dsp:sp>
    <dsp:sp modelId="{9E5D249C-1CF4-4DC2-9CB8-A432C37F4210}">
      <dsp:nvSpPr>
        <dsp:cNvPr id="0" name=""/>
        <dsp:cNvSpPr/>
      </dsp:nvSpPr>
      <dsp:spPr>
        <a:xfrm>
          <a:off x="4580597" y="2763439"/>
          <a:ext cx="1640029" cy="82001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Times New Roman" panose="02020603050405020304" pitchFamily="18" charset="0"/>
              <a:cs typeface="Times New Roman" panose="02020603050405020304" pitchFamily="18" charset="0"/>
            </a:rPr>
            <a:t>Step 3: Draft Award Packet. Send  to Sub-Recipient (MOHS)</a:t>
          </a:r>
        </a:p>
      </dsp:txBody>
      <dsp:txXfrm>
        <a:off x="4620627" y="2803469"/>
        <a:ext cx="1559969" cy="739954"/>
      </dsp:txXfrm>
    </dsp:sp>
    <dsp:sp modelId="{DE79562B-877D-4134-9561-1305CC61C50D}">
      <dsp:nvSpPr>
        <dsp:cNvPr id="0" name=""/>
        <dsp:cNvSpPr/>
      </dsp:nvSpPr>
      <dsp:spPr>
        <a:xfrm>
          <a:off x="3358705" y="4295644"/>
          <a:ext cx="1640029" cy="82001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Times New Roman" panose="02020603050405020304" pitchFamily="18" charset="0"/>
              <a:cs typeface="Times New Roman" panose="02020603050405020304" pitchFamily="18" charset="0"/>
            </a:rPr>
            <a:t>Step 4: Implementation (MOHS)</a:t>
          </a:r>
        </a:p>
      </dsp:txBody>
      <dsp:txXfrm>
        <a:off x="3398735" y="4335674"/>
        <a:ext cx="1559969" cy="739954"/>
      </dsp:txXfrm>
    </dsp:sp>
    <dsp:sp modelId="{F8325774-971A-4D17-8500-35D09223DA8A}">
      <dsp:nvSpPr>
        <dsp:cNvPr id="0" name=""/>
        <dsp:cNvSpPr/>
      </dsp:nvSpPr>
      <dsp:spPr>
        <a:xfrm>
          <a:off x="1398941" y="4295644"/>
          <a:ext cx="1640029" cy="82001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Times New Roman" panose="02020603050405020304" pitchFamily="18" charset="0"/>
              <a:cs typeface="Times New Roman" panose="02020603050405020304" pitchFamily="18" charset="0"/>
            </a:rPr>
            <a:t>Step 5: Sub-Recipient starts grant activities and procures items. (Sub-Recipient)</a:t>
          </a:r>
        </a:p>
      </dsp:txBody>
      <dsp:txXfrm>
        <a:off x="1438971" y="4335674"/>
        <a:ext cx="1559969" cy="739954"/>
      </dsp:txXfrm>
    </dsp:sp>
    <dsp:sp modelId="{42D74143-0ED1-4427-BD91-DC48F521A61F}">
      <dsp:nvSpPr>
        <dsp:cNvPr id="0" name=""/>
        <dsp:cNvSpPr/>
      </dsp:nvSpPr>
      <dsp:spPr>
        <a:xfrm>
          <a:off x="177049" y="2763439"/>
          <a:ext cx="1640029" cy="8200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Times New Roman" panose="02020603050405020304" pitchFamily="18" charset="0"/>
              <a:cs typeface="Times New Roman" panose="02020603050405020304" pitchFamily="18" charset="0"/>
            </a:rPr>
            <a:t>Step 6: Reimburse Sub-Recipient. Sends in Reports and Documentation (MOHS)</a:t>
          </a:r>
        </a:p>
      </dsp:txBody>
      <dsp:txXfrm>
        <a:off x="217079" y="2803469"/>
        <a:ext cx="1559969" cy="739954"/>
      </dsp:txXfrm>
    </dsp:sp>
    <dsp:sp modelId="{3E7A6AF6-A0D8-42B5-B174-35DB3D311F30}">
      <dsp:nvSpPr>
        <dsp:cNvPr id="0" name=""/>
        <dsp:cNvSpPr/>
      </dsp:nvSpPr>
      <dsp:spPr>
        <a:xfrm>
          <a:off x="613137" y="852811"/>
          <a:ext cx="1640029" cy="82001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Times New Roman" panose="02020603050405020304" pitchFamily="18" charset="0"/>
              <a:cs typeface="Times New Roman" panose="02020603050405020304" pitchFamily="18" charset="0"/>
            </a:rPr>
            <a:t>Step 7: Sub-Recipient Closes out </a:t>
          </a:r>
        </a:p>
        <a:p>
          <a:pPr marL="0" lvl="0" indent="0" algn="ctr" defTabSz="488950">
            <a:lnSpc>
              <a:spcPct val="90000"/>
            </a:lnSpc>
            <a:spcBef>
              <a:spcPct val="0"/>
            </a:spcBef>
            <a:spcAft>
              <a:spcPct val="35000"/>
            </a:spcAft>
            <a:buNone/>
          </a:pPr>
          <a:r>
            <a:rPr lang="en-US" sz="1100" kern="1200" dirty="0">
              <a:solidFill>
                <a:schemeClr val="tx1"/>
              </a:solidFill>
              <a:latin typeface="Times New Roman" panose="02020603050405020304" pitchFamily="18" charset="0"/>
              <a:cs typeface="Times New Roman" panose="02020603050405020304" pitchFamily="18" charset="0"/>
            </a:rPr>
            <a:t>(Sub-Recipient &amp;MOHS)</a:t>
          </a:r>
        </a:p>
      </dsp:txBody>
      <dsp:txXfrm>
        <a:off x="653167" y="892841"/>
        <a:ext cx="1559969" cy="7399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16C60-BF42-4487-A9DD-9CEABCDE9C76}">
      <dsp:nvSpPr>
        <dsp:cNvPr id="0" name=""/>
        <dsp:cNvSpPr/>
      </dsp:nvSpPr>
      <dsp:spPr>
        <a:xfrm>
          <a:off x="3577069" y="999544"/>
          <a:ext cx="601675" cy="91440"/>
        </a:xfrm>
        <a:custGeom>
          <a:avLst/>
          <a:gdLst/>
          <a:ahLst/>
          <a:cxnLst/>
          <a:rect l="0" t="0" r="0" b="0"/>
          <a:pathLst>
            <a:path>
              <a:moveTo>
                <a:pt x="0" y="45720"/>
              </a:moveTo>
              <a:lnTo>
                <a:pt x="60167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3862100" y="1042100"/>
        <a:ext cx="31613" cy="6328"/>
      </dsp:txXfrm>
    </dsp:sp>
    <dsp:sp modelId="{1641D000-B564-4BAA-9905-0A2E81C2658F}">
      <dsp:nvSpPr>
        <dsp:cNvPr id="0" name=""/>
        <dsp:cNvSpPr/>
      </dsp:nvSpPr>
      <dsp:spPr>
        <a:xfrm>
          <a:off x="6130" y="220558"/>
          <a:ext cx="3572739" cy="164941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4704" tIns="141396" rIns="134704" bIns="141396" numCol="1" spcCol="1270" anchor="ctr" anchorCtr="0">
          <a:noAutofit/>
        </a:bodyPr>
        <a:lstStyle/>
        <a:p>
          <a:pPr marL="0" lvl="0" indent="0" algn="ctr" defTabSz="1066800">
            <a:lnSpc>
              <a:spcPct val="90000"/>
            </a:lnSpc>
            <a:spcBef>
              <a:spcPct val="0"/>
            </a:spcBef>
            <a:spcAft>
              <a:spcPct val="35000"/>
            </a:spcAft>
            <a:buNone/>
          </a:pPr>
          <a:r>
            <a:rPr lang="en-US" sz="2400" kern="1200" dirty="0"/>
            <a:t>Step 1</a:t>
          </a:r>
        </a:p>
        <a:p>
          <a:pPr marL="0" lvl="0" indent="0" algn="ctr" defTabSz="1066800">
            <a:lnSpc>
              <a:spcPct val="90000"/>
            </a:lnSpc>
            <a:spcBef>
              <a:spcPct val="0"/>
            </a:spcBef>
            <a:spcAft>
              <a:spcPct val="35000"/>
            </a:spcAft>
            <a:buNone/>
          </a:pPr>
          <a:r>
            <a:rPr lang="en-US" sz="2400" kern="1200" dirty="0"/>
            <a:t>Award Notification, Implementation, and Receive Award</a:t>
          </a:r>
        </a:p>
      </dsp:txBody>
      <dsp:txXfrm>
        <a:off x="6130" y="220558"/>
        <a:ext cx="3572739" cy="1649413"/>
      </dsp:txXfrm>
    </dsp:sp>
    <dsp:sp modelId="{DCFF2DF8-D01C-49D3-AFB4-EBD003EB1A83}">
      <dsp:nvSpPr>
        <dsp:cNvPr id="0" name=""/>
        <dsp:cNvSpPr/>
      </dsp:nvSpPr>
      <dsp:spPr>
        <a:xfrm>
          <a:off x="6958367" y="999544"/>
          <a:ext cx="601675" cy="91440"/>
        </a:xfrm>
        <a:custGeom>
          <a:avLst/>
          <a:gdLst/>
          <a:ahLst/>
          <a:cxnLst/>
          <a:rect l="0" t="0" r="0" b="0"/>
          <a:pathLst>
            <a:path>
              <a:moveTo>
                <a:pt x="0" y="45720"/>
              </a:moveTo>
              <a:lnTo>
                <a:pt x="601675" y="45720"/>
              </a:lnTo>
            </a:path>
          </a:pathLst>
        </a:custGeom>
        <a:noFill/>
        <a:ln w="6350" cap="flat" cmpd="sng" algn="ctr">
          <a:solidFill>
            <a:schemeClr val="accent2">
              <a:hueOff val="-363841"/>
              <a:satOff val="-20982"/>
              <a:lumOff val="2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7243397" y="1042100"/>
        <a:ext cx="31613" cy="6328"/>
      </dsp:txXfrm>
    </dsp:sp>
    <dsp:sp modelId="{426251F4-C87E-4957-A1A7-A886E841169A}">
      <dsp:nvSpPr>
        <dsp:cNvPr id="0" name=""/>
        <dsp:cNvSpPr/>
      </dsp:nvSpPr>
      <dsp:spPr>
        <a:xfrm>
          <a:off x="4211145" y="220558"/>
          <a:ext cx="2749022" cy="1649413"/>
        </a:xfrm>
        <a:prstGeom prst="rect">
          <a:avLst/>
        </a:prstGeom>
        <a:solidFill>
          <a:schemeClr val="accent2">
            <a:hueOff val="-291073"/>
            <a:satOff val="-16786"/>
            <a:lumOff val="172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4704" tIns="141396" rIns="134704" bIns="141396" numCol="1" spcCol="1270" anchor="ctr" anchorCtr="0">
          <a:noAutofit/>
        </a:bodyPr>
        <a:lstStyle/>
        <a:p>
          <a:pPr marL="0" lvl="0" indent="0" algn="ctr" defTabSz="1066800">
            <a:lnSpc>
              <a:spcPct val="90000"/>
            </a:lnSpc>
            <a:spcBef>
              <a:spcPct val="0"/>
            </a:spcBef>
            <a:spcAft>
              <a:spcPct val="35000"/>
            </a:spcAft>
            <a:buNone/>
          </a:pPr>
          <a:r>
            <a:rPr lang="en-US" sz="2400" kern="1200" dirty="0"/>
            <a:t>Step 2</a:t>
          </a:r>
        </a:p>
        <a:p>
          <a:pPr marL="0" lvl="0" indent="0" algn="ctr" defTabSz="1066800">
            <a:lnSpc>
              <a:spcPct val="90000"/>
            </a:lnSpc>
            <a:spcBef>
              <a:spcPct val="0"/>
            </a:spcBef>
            <a:spcAft>
              <a:spcPct val="35000"/>
            </a:spcAft>
            <a:buNone/>
          </a:pPr>
          <a:r>
            <a:rPr lang="en-US" sz="2400" kern="1200" dirty="0"/>
            <a:t>Get Award Signed and Return to MOHS</a:t>
          </a:r>
        </a:p>
      </dsp:txBody>
      <dsp:txXfrm>
        <a:off x="4211145" y="220558"/>
        <a:ext cx="2749022" cy="1649413"/>
      </dsp:txXfrm>
    </dsp:sp>
    <dsp:sp modelId="{C9F30D28-1E3B-40FB-8AB3-98FAF1D2404D}">
      <dsp:nvSpPr>
        <dsp:cNvPr id="0" name=""/>
        <dsp:cNvSpPr/>
      </dsp:nvSpPr>
      <dsp:spPr>
        <a:xfrm>
          <a:off x="1995268" y="1868171"/>
          <a:ext cx="7774028" cy="706462"/>
        </a:xfrm>
        <a:custGeom>
          <a:avLst/>
          <a:gdLst/>
          <a:ahLst/>
          <a:cxnLst/>
          <a:rect l="0" t="0" r="0" b="0"/>
          <a:pathLst>
            <a:path>
              <a:moveTo>
                <a:pt x="7774028" y="0"/>
              </a:moveTo>
              <a:lnTo>
                <a:pt x="7774028" y="370331"/>
              </a:lnTo>
              <a:lnTo>
                <a:pt x="0" y="370331"/>
              </a:lnTo>
              <a:lnTo>
                <a:pt x="0" y="706462"/>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5687060" y="2218238"/>
        <a:ext cx="390444" cy="6328"/>
      </dsp:txXfrm>
    </dsp:sp>
    <dsp:sp modelId="{203AF36A-9A28-4C0C-8BE4-88EE95F958B2}">
      <dsp:nvSpPr>
        <dsp:cNvPr id="0" name=""/>
        <dsp:cNvSpPr/>
      </dsp:nvSpPr>
      <dsp:spPr>
        <a:xfrm>
          <a:off x="7592442" y="220558"/>
          <a:ext cx="4353708" cy="1649413"/>
        </a:xfrm>
        <a:prstGeom prst="rect">
          <a:avLst/>
        </a:prstGeom>
        <a:solidFill>
          <a:schemeClr val="accent2">
            <a:hueOff val="-582145"/>
            <a:satOff val="-33571"/>
            <a:lumOff val="345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4704" tIns="141396" rIns="134704" bIns="141396" numCol="1" spcCol="1270" anchor="ctr" anchorCtr="0">
          <a:noAutofit/>
        </a:bodyPr>
        <a:lstStyle/>
        <a:p>
          <a:pPr marL="0" lvl="0" indent="0" algn="ctr" defTabSz="1066800">
            <a:lnSpc>
              <a:spcPct val="90000"/>
            </a:lnSpc>
            <a:spcBef>
              <a:spcPct val="0"/>
            </a:spcBef>
            <a:spcAft>
              <a:spcPct val="35000"/>
            </a:spcAft>
            <a:buNone/>
          </a:pPr>
          <a:r>
            <a:rPr lang="en-US" sz="2400" kern="1200" dirty="0"/>
            <a:t>Step 3</a:t>
          </a:r>
        </a:p>
        <a:p>
          <a:pPr marL="0" lvl="0" indent="0" algn="ctr" defTabSz="1066800">
            <a:lnSpc>
              <a:spcPct val="90000"/>
            </a:lnSpc>
            <a:spcBef>
              <a:spcPct val="0"/>
            </a:spcBef>
            <a:spcAft>
              <a:spcPct val="35000"/>
            </a:spcAft>
            <a:buNone/>
          </a:pPr>
          <a:r>
            <a:rPr lang="en-US" sz="2400" kern="1200" dirty="0"/>
            <a:t>Start Procurement and Purchase Equipment following Procurement Guidelines</a:t>
          </a:r>
        </a:p>
      </dsp:txBody>
      <dsp:txXfrm>
        <a:off x="7592442" y="220558"/>
        <a:ext cx="4353708" cy="1649413"/>
      </dsp:txXfrm>
    </dsp:sp>
    <dsp:sp modelId="{5A7DC262-FE18-4F2A-BA80-A61CA990FF11}">
      <dsp:nvSpPr>
        <dsp:cNvPr id="0" name=""/>
        <dsp:cNvSpPr/>
      </dsp:nvSpPr>
      <dsp:spPr>
        <a:xfrm>
          <a:off x="3982605" y="3496217"/>
          <a:ext cx="601675" cy="91440"/>
        </a:xfrm>
        <a:custGeom>
          <a:avLst/>
          <a:gdLst/>
          <a:ahLst/>
          <a:cxnLst/>
          <a:rect l="0" t="0" r="0" b="0"/>
          <a:pathLst>
            <a:path>
              <a:moveTo>
                <a:pt x="0" y="45720"/>
              </a:moveTo>
              <a:lnTo>
                <a:pt x="601675" y="45720"/>
              </a:lnTo>
            </a:path>
          </a:pathLst>
        </a:custGeom>
        <a:noFill/>
        <a:ln w="6350" cap="flat" cmpd="sng" algn="ctr">
          <a:solidFill>
            <a:schemeClr val="accent2">
              <a:hueOff val="-1091522"/>
              <a:satOff val="-62946"/>
              <a:lumOff val="6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4267636" y="3538773"/>
        <a:ext cx="31613" cy="6328"/>
      </dsp:txXfrm>
    </dsp:sp>
    <dsp:sp modelId="{98E39731-87E5-4B47-B752-0B1D29CCE15D}">
      <dsp:nvSpPr>
        <dsp:cNvPr id="0" name=""/>
        <dsp:cNvSpPr/>
      </dsp:nvSpPr>
      <dsp:spPr>
        <a:xfrm>
          <a:off x="6130" y="2607033"/>
          <a:ext cx="3978275" cy="1869807"/>
        </a:xfrm>
        <a:prstGeom prst="rect">
          <a:avLst/>
        </a:prstGeom>
        <a:solidFill>
          <a:schemeClr val="accent2">
            <a:hueOff val="-873218"/>
            <a:satOff val="-50357"/>
            <a:lumOff val="517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4704" tIns="141396" rIns="134704" bIns="141396"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Step 4</a:t>
          </a:r>
        </a:p>
        <a:p>
          <a:pPr marL="0" lvl="0" indent="0" algn="ctr" defTabSz="1066800">
            <a:lnSpc>
              <a:spcPct val="90000"/>
            </a:lnSpc>
            <a:spcBef>
              <a:spcPct val="0"/>
            </a:spcBef>
            <a:spcAft>
              <a:spcPct val="35000"/>
            </a:spcAft>
            <a:buNone/>
          </a:pPr>
          <a:r>
            <a:rPr lang="en-US" sz="2400" kern="1200" dirty="0"/>
            <a:t>Fill out Quarterly Reimbursement/Progress Reports and Required Forms. Send to MOHS</a:t>
          </a:r>
        </a:p>
        <a:p>
          <a:pPr marL="0" lvl="0" indent="0" algn="ctr" defTabSz="1066800">
            <a:lnSpc>
              <a:spcPct val="90000"/>
            </a:lnSpc>
            <a:spcBef>
              <a:spcPct val="0"/>
            </a:spcBef>
            <a:spcAft>
              <a:spcPct val="35000"/>
            </a:spcAft>
            <a:buNone/>
          </a:pPr>
          <a:endParaRPr lang="en-US" sz="2400" kern="1200" dirty="0"/>
        </a:p>
      </dsp:txBody>
      <dsp:txXfrm>
        <a:off x="6130" y="2607033"/>
        <a:ext cx="3978275" cy="1869807"/>
      </dsp:txXfrm>
    </dsp:sp>
    <dsp:sp modelId="{D68FA127-E7BD-47E8-84F4-ED2B85E38CA6}">
      <dsp:nvSpPr>
        <dsp:cNvPr id="0" name=""/>
        <dsp:cNvSpPr/>
      </dsp:nvSpPr>
      <dsp:spPr>
        <a:xfrm>
          <a:off x="7363903" y="3496217"/>
          <a:ext cx="601675" cy="91440"/>
        </a:xfrm>
        <a:custGeom>
          <a:avLst/>
          <a:gdLst/>
          <a:ahLst/>
          <a:cxnLst/>
          <a:rect l="0" t="0" r="0" b="0"/>
          <a:pathLst>
            <a:path>
              <a:moveTo>
                <a:pt x="0" y="45720"/>
              </a:moveTo>
              <a:lnTo>
                <a:pt x="601675"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7648933" y="3538773"/>
        <a:ext cx="31613" cy="6328"/>
      </dsp:txXfrm>
    </dsp:sp>
    <dsp:sp modelId="{94040BB3-A189-41C6-8AD8-A7D9A5F5C69E}">
      <dsp:nvSpPr>
        <dsp:cNvPr id="0" name=""/>
        <dsp:cNvSpPr/>
      </dsp:nvSpPr>
      <dsp:spPr>
        <a:xfrm>
          <a:off x="4616680" y="2502246"/>
          <a:ext cx="2749022" cy="2079382"/>
        </a:xfrm>
        <a:prstGeom prst="rect">
          <a:avLst/>
        </a:prstGeom>
        <a:solidFill>
          <a:schemeClr val="accent2">
            <a:hueOff val="-1164290"/>
            <a:satOff val="-67142"/>
            <a:lumOff val="690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4704" tIns="141396" rIns="134704" bIns="141396" numCol="1" spcCol="1270" anchor="ctr" anchorCtr="0">
          <a:noAutofit/>
        </a:bodyPr>
        <a:lstStyle/>
        <a:p>
          <a:pPr marL="0" lvl="0" indent="0" algn="ctr" defTabSz="1066800">
            <a:lnSpc>
              <a:spcPct val="90000"/>
            </a:lnSpc>
            <a:spcBef>
              <a:spcPct val="0"/>
            </a:spcBef>
            <a:spcAft>
              <a:spcPct val="35000"/>
            </a:spcAft>
            <a:buNone/>
          </a:pPr>
          <a:r>
            <a:rPr lang="en-US" sz="2400" kern="1200" dirty="0"/>
            <a:t>Step 5</a:t>
          </a:r>
        </a:p>
        <a:p>
          <a:pPr marL="0" lvl="0" indent="0" algn="ctr" defTabSz="1066800">
            <a:lnSpc>
              <a:spcPct val="90000"/>
            </a:lnSpc>
            <a:spcBef>
              <a:spcPct val="0"/>
            </a:spcBef>
            <a:spcAft>
              <a:spcPct val="35000"/>
            </a:spcAft>
            <a:buNone/>
          </a:pPr>
          <a:r>
            <a:rPr lang="en-US" sz="2400" kern="1200" dirty="0"/>
            <a:t>Take Part in Grant Monitoring and Grant Activities</a:t>
          </a:r>
        </a:p>
        <a:p>
          <a:pPr marL="0" lvl="0" indent="0" algn="ctr" defTabSz="1066800">
            <a:lnSpc>
              <a:spcPct val="90000"/>
            </a:lnSpc>
            <a:spcBef>
              <a:spcPct val="0"/>
            </a:spcBef>
            <a:spcAft>
              <a:spcPct val="35000"/>
            </a:spcAft>
            <a:buNone/>
          </a:pPr>
          <a:endParaRPr lang="en-US" sz="2400" kern="1200" dirty="0"/>
        </a:p>
      </dsp:txBody>
      <dsp:txXfrm>
        <a:off x="4616680" y="2502246"/>
        <a:ext cx="2749022" cy="2079382"/>
      </dsp:txXfrm>
    </dsp:sp>
    <dsp:sp modelId="{6DB2F373-A500-4EBA-B0CF-59455B3212FA}">
      <dsp:nvSpPr>
        <dsp:cNvPr id="0" name=""/>
        <dsp:cNvSpPr/>
      </dsp:nvSpPr>
      <dsp:spPr>
        <a:xfrm>
          <a:off x="7997978" y="2717231"/>
          <a:ext cx="2749022" cy="1649413"/>
        </a:xfrm>
        <a:prstGeom prst="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4704" tIns="141396" rIns="134704" bIns="141396" numCol="1" spcCol="1270" anchor="ctr" anchorCtr="0">
          <a:noAutofit/>
        </a:bodyPr>
        <a:lstStyle/>
        <a:p>
          <a:pPr marL="0" lvl="0" indent="0" algn="ctr" defTabSz="1066800">
            <a:lnSpc>
              <a:spcPct val="90000"/>
            </a:lnSpc>
            <a:spcBef>
              <a:spcPct val="0"/>
            </a:spcBef>
            <a:spcAft>
              <a:spcPct val="35000"/>
            </a:spcAft>
            <a:buNone/>
          </a:pPr>
          <a:r>
            <a:rPr lang="en-US" sz="2400" kern="1200" dirty="0"/>
            <a:t>Step 6</a:t>
          </a:r>
        </a:p>
        <a:p>
          <a:pPr marL="0" lvl="0" indent="0" algn="ctr" defTabSz="1066800">
            <a:lnSpc>
              <a:spcPct val="90000"/>
            </a:lnSpc>
            <a:spcBef>
              <a:spcPct val="0"/>
            </a:spcBef>
            <a:spcAft>
              <a:spcPct val="35000"/>
            </a:spcAft>
            <a:buNone/>
          </a:pPr>
          <a:r>
            <a:rPr lang="en-US" sz="2400" kern="1200" dirty="0"/>
            <a:t>Closeout Grant </a:t>
          </a:r>
        </a:p>
      </dsp:txBody>
      <dsp:txXfrm>
        <a:off x="7997978" y="2717231"/>
        <a:ext cx="2749022" cy="16494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B328B-5FCF-4D0D-BF4B-31EBDB0FF93A}" type="datetimeFigureOut">
              <a:rPr lang="en-US" smtClean="0"/>
              <a:t>9/19/2022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6A2C8-C477-48FA-98E8-288954AD5C24}" type="slidenum">
              <a:rPr lang="en-US" smtClean="0"/>
              <a:t>‹#›</a:t>
            </a:fld>
            <a:endParaRPr lang="en-US" dirty="0"/>
          </a:p>
        </p:txBody>
      </p:sp>
    </p:spTree>
    <p:extLst>
      <p:ext uri="{BB962C8B-B14F-4D97-AF65-F5344CB8AC3E}">
        <p14:creationId xmlns:p14="http://schemas.microsoft.com/office/powerpoint/2010/main" val="314377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Welcome to our Grant Writing Session for the FY22 Homeland Security Grant Program. As with other years, this grant application is our main application for Homeland Security Non-Profit Grant funds and is part of our Statewide initiative. </a:t>
            </a:r>
          </a:p>
        </p:txBody>
      </p:sp>
      <p:sp>
        <p:nvSpPr>
          <p:cNvPr id="4" name="Slide Number Placeholder 3"/>
          <p:cNvSpPr>
            <a:spLocks noGrp="1"/>
          </p:cNvSpPr>
          <p:nvPr>
            <p:ph type="sldNum" sz="quarter" idx="5"/>
          </p:nvPr>
        </p:nvSpPr>
        <p:spPr/>
        <p:txBody>
          <a:bodyPr/>
          <a:lstStyle/>
          <a:p>
            <a:fld id="{C69975F9-D915-4C81-88B2-1CA42DDA95CD}" type="slidenum">
              <a:rPr lang="en-US" smtClean="0"/>
              <a:t>1</a:t>
            </a:fld>
            <a:endParaRPr lang="en-US" dirty="0"/>
          </a:p>
        </p:txBody>
      </p:sp>
    </p:spTree>
    <p:extLst>
      <p:ext uri="{BB962C8B-B14F-4D97-AF65-F5344CB8AC3E}">
        <p14:creationId xmlns:p14="http://schemas.microsoft.com/office/powerpoint/2010/main" val="2066452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a listing of all 4 quarters, along with a closeout section. This information should help you with the implementation of the program and keep you on track.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18792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146</a:t>
            </a:fld>
            <a:endParaRPr lang="en-US" dirty="0"/>
          </a:p>
        </p:txBody>
      </p:sp>
    </p:spTree>
    <p:extLst>
      <p:ext uri="{BB962C8B-B14F-4D97-AF65-F5344CB8AC3E}">
        <p14:creationId xmlns:p14="http://schemas.microsoft.com/office/powerpoint/2010/main" val="235166115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147</a:t>
            </a:fld>
            <a:endParaRPr lang="en-US" dirty="0"/>
          </a:p>
        </p:txBody>
      </p:sp>
    </p:spTree>
    <p:extLst>
      <p:ext uri="{BB962C8B-B14F-4D97-AF65-F5344CB8AC3E}">
        <p14:creationId xmlns:p14="http://schemas.microsoft.com/office/powerpoint/2010/main" val="115418289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148</a:t>
            </a:fld>
            <a:endParaRPr lang="en-US" dirty="0"/>
          </a:p>
        </p:txBody>
      </p:sp>
    </p:spTree>
    <p:extLst>
      <p:ext uri="{BB962C8B-B14F-4D97-AF65-F5344CB8AC3E}">
        <p14:creationId xmlns:p14="http://schemas.microsoft.com/office/powerpoint/2010/main" val="4027615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149</a:t>
            </a:fld>
            <a:endParaRPr lang="en-US" dirty="0"/>
          </a:p>
        </p:txBody>
      </p:sp>
    </p:spTree>
    <p:extLst>
      <p:ext uri="{BB962C8B-B14F-4D97-AF65-F5344CB8AC3E}">
        <p14:creationId xmlns:p14="http://schemas.microsoft.com/office/powerpoint/2010/main" val="405844478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150</a:t>
            </a:fld>
            <a:endParaRPr lang="en-US" dirty="0"/>
          </a:p>
        </p:txBody>
      </p:sp>
    </p:spTree>
    <p:extLst>
      <p:ext uri="{BB962C8B-B14F-4D97-AF65-F5344CB8AC3E}">
        <p14:creationId xmlns:p14="http://schemas.microsoft.com/office/powerpoint/2010/main" val="72470536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151</a:t>
            </a:fld>
            <a:endParaRPr lang="en-US" dirty="0"/>
          </a:p>
        </p:txBody>
      </p:sp>
    </p:spTree>
    <p:extLst>
      <p:ext uri="{BB962C8B-B14F-4D97-AF65-F5344CB8AC3E}">
        <p14:creationId xmlns:p14="http://schemas.microsoft.com/office/powerpoint/2010/main" val="2561907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152</a:t>
            </a:fld>
            <a:endParaRPr lang="en-US" dirty="0"/>
          </a:p>
        </p:txBody>
      </p:sp>
    </p:spTree>
    <p:extLst>
      <p:ext uri="{BB962C8B-B14F-4D97-AF65-F5344CB8AC3E}">
        <p14:creationId xmlns:p14="http://schemas.microsoft.com/office/powerpoint/2010/main" val="293654553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153</a:t>
            </a:fld>
            <a:endParaRPr lang="en-US" dirty="0"/>
          </a:p>
        </p:txBody>
      </p:sp>
    </p:spTree>
    <p:extLst>
      <p:ext uri="{BB962C8B-B14F-4D97-AF65-F5344CB8AC3E}">
        <p14:creationId xmlns:p14="http://schemas.microsoft.com/office/powerpoint/2010/main" val="155961233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but not least. We do have some upcoming grant opportunities.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27289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offering a Reallocation grant starting 9/15/2022. </a:t>
            </a:r>
          </a:p>
          <a:p>
            <a:endParaRPr lang="en-US" dirty="0"/>
          </a:p>
          <a:p>
            <a:r>
              <a:rPr lang="en-US" dirty="0"/>
              <a:t>If you are needing something and were not approved for it or maybe something has changed and you need something now. Here is your opportunity.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537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updated for FY22 is the reduction of all the budget worksheets. We have taken the hard work out and the confusion out of the budget sheets. This is an all in one budget sheet that was been awarded from the Executive Committee.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10936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187</a:t>
            </a:fld>
            <a:endParaRPr lang="en-US" dirty="0"/>
          </a:p>
        </p:txBody>
      </p:sp>
    </p:spTree>
    <p:extLst>
      <p:ext uri="{BB962C8B-B14F-4D97-AF65-F5344CB8AC3E}">
        <p14:creationId xmlns:p14="http://schemas.microsoft.com/office/powerpoint/2010/main" val="353618529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188</a:t>
            </a:fld>
            <a:endParaRPr lang="en-US" dirty="0"/>
          </a:p>
        </p:txBody>
      </p:sp>
    </p:spTree>
    <p:extLst>
      <p:ext uri="{BB962C8B-B14F-4D97-AF65-F5344CB8AC3E}">
        <p14:creationId xmlns:p14="http://schemas.microsoft.com/office/powerpoint/2010/main" val="293623918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849E9A-41F7-4779-A581-48A7C374A2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202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get your grant packet, you will see a VERY expanded section for the Federal Terms and Conditions and then the MOHS Terms and Conditions. In previous award documents, we had not been including the most recent federal terms and conditions and have increased over time. Most of them are VERY common and well known such as Lobbying, Copyright, Civil Rights, Drug Free Workplace, etc. These are basic conditions that you have seen in most, if not all of your federal documents. </a:t>
            </a:r>
          </a:p>
          <a:p>
            <a:endParaRPr lang="en-US" dirty="0"/>
          </a:p>
          <a:p>
            <a:r>
              <a:rPr lang="en-US" dirty="0"/>
              <a:t>We do encourage you to read through the whole section to at least familiarize yourself with the terms.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711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you can guess, we have also added into the MOHS Terms and Conditions. In past Awards, these terms were spread out in the Cooperative Agreement, Terms and Conditions, Special Conditions and the Grant Agreement documents. We have combined them into an all in one section and separated them out to make it a little easier to find what you need. </a:t>
            </a:r>
          </a:p>
          <a:p>
            <a:endParaRPr lang="en-US" dirty="0"/>
          </a:p>
          <a:p>
            <a:r>
              <a:rPr lang="en-US" dirty="0"/>
              <a:t>Please read through this section, as these terms and conditions must be complied with for the grant.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658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agencies that provide grants to jurisdictions must follow the 2CFR 200 or commonly named the Super Circular. This is a VERY large document that helps govern the spending of federal funds and provided the do’s and don’ts in federal funds. We have tried to reference difference sections in the Supercircular to cross reference with the terms and conditions.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782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24 of the Terms and Conditions sets out the change in the Grant Period and dates of reports that will be due. Please note…… Due dates are 15 days after the end of the Quarter.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600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05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163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047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600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introductions of the MOHS Staff.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688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772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493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580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sheet has caused a lot of confusion and we hope this example will help. There should be (3) separate people to sign on this sheet.</a:t>
            </a:r>
          </a:p>
          <a:p>
            <a:endParaRPr lang="en-US" dirty="0"/>
          </a:p>
          <a:p>
            <a:r>
              <a:rPr lang="en-US" dirty="0"/>
              <a:t>1)Sub-Recipient Grant Administrator</a:t>
            </a:r>
          </a:p>
          <a:p>
            <a:r>
              <a:rPr lang="en-US" dirty="0"/>
              <a:t>2) Financial Officer</a:t>
            </a:r>
          </a:p>
          <a:p>
            <a:r>
              <a:rPr lang="en-US" dirty="0"/>
              <a:t>3) Authorized Signatory Official</a:t>
            </a:r>
          </a:p>
          <a:p>
            <a:endParaRPr lang="en-US" dirty="0"/>
          </a:p>
          <a:p>
            <a:r>
              <a:rPr lang="en-US" dirty="0"/>
              <a:t>Can not be the same people.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MOHS provide grant details with anyone other than the designated people of the grant. These are the 3 main contacts of the grant.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101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Designation of the Sub-Recipient Grant Administrator (SGA) is the Authorized Signatory Official authorizing an individual to sign and manage the grant for the year. If this person changes during the year or you need more than (1) SGA, then please fill out an additional form.</a:t>
            </a:r>
          </a:p>
          <a:p>
            <a:endParaRPr lang="en-US" dirty="0"/>
          </a:p>
          <a:p>
            <a:r>
              <a:rPr lang="en-US" dirty="0"/>
              <a:t>This is the main contact person for the grant. The MOHS provide grant details with anyone other than the designated people of the grant.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302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scope of work should be a detailed description of that the Agency plans to do with the grant and the funding received. If you receive funds for training, please provide what the training is going to be on, who will attend training and what is the outcome of the training.</a:t>
            </a:r>
          </a:p>
          <a:p>
            <a:endParaRPr lang="en-US" dirty="0"/>
          </a:p>
          <a:p>
            <a:r>
              <a:rPr lang="en-US" dirty="0"/>
              <a:t>If you are purchasing equipment, how will this equipment hep support your community and help with the overall security of your area and the state. </a:t>
            </a:r>
          </a:p>
          <a:p>
            <a:endParaRPr lang="en-US" dirty="0"/>
          </a:p>
          <a:p>
            <a:r>
              <a:rPr lang="en-US" dirty="0"/>
              <a:t>Please include details on all the areas that were awarded funding and the plans of the agency.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040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921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3267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purchasing and spending the funds, you must be set up in MAGIC. Most of you already are, but there may a few of the smaller agencies that may not have and need a little assistance.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986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Pages 5 &amp; 6, you have the 2022 Planning Schedule. These are most, if not all the deadline dates and dates to turn in reporting.  Post this somewhere, where you can see it. These dates are VERY important. </a:t>
            </a:r>
          </a:p>
        </p:txBody>
      </p:sp>
      <p:sp>
        <p:nvSpPr>
          <p:cNvPr id="4" name="Slide Number Placeholder 3"/>
          <p:cNvSpPr>
            <a:spLocks noGrp="1"/>
          </p:cNvSpPr>
          <p:nvPr>
            <p:ph type="sldNum" sz="quarter" idx="5"/>
          </p:nvPr>
        </p:nvSpPr>
        <p:spPr/>
        <p:txBody>
          <a:bodyPr/>
          <a:lstStyle/>
          <a:p>
            <a:fld id="{48B6A2C8-C477-48FA-98E8-288954AD5C24}" type="slidenum">
              <a:rPr lang="en-US" smtClean="0"/>
              <a:t>46</a:t>
            </a:fld>
            <a:endParaRPr lang="en-US" dirty="0"/>
          </a:p>
        </p:txBody>
      </p:sp>
    </p:spTree>
    <p:extLst>
      <p:ext uri="{BB962C8B-B14F-4D97-AF65-F5344CB8AC3E}">
        <p14:creationId xmlns:p14="http://schemas.microsoft.com/office/powerpoint/2010/main" val="253845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8</a:t>
            </a:fld>
            <a:endParaRPr lang="en-US" dirty="0"/>
          </a:p>
        </p:txBody>
      </p:sp>
    </p:spTree>
    <p:extLst>
      <p:ext uri="{BB962C8B-B14F-4D97-AF65-F5344CB8AC3E}">
        <p14:creationId xmlns:p14="http://schemas.microsoft.com/office/powerpoint/2010/main" val="2503509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48</a:t>
            </a:fld>
            <a:endParaRPr lang="en-US" dirty="0"/>
          </a:p>
        </p:txBody>
      </p:sp>
    </p:spTree>
    <p:extLst>
      <p:ext uri="{BB962C8B-B14F-4D97-AF65-F5344CB8AC3E}">
        <p14:creationId xmlns:p14="http://schemas.microsoft.com/office/powerpoint/2010/main" val="3442036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49</a:t>
            </a:fld>
            <a:endParaRPr lang="en-US" dirty="0"/>
          </a:p>
        </p:txBody>
      </p:sp>
    </p:spTree>
    <p:extLst>
      <p:ext uri="{BB962C8B-B14F-4D97-AF65-F5344CB8AC3E}">
        <p14:creationId xmlns:p14="http://schemas.microsoft.com/office/powerpoint/2010/main" val="3514962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50</a:t>
            </a:fld>
            <a:endParaRPr lang="en-US" dirty="0"/>
          </a:p>
        </p:txBody>
      </p:sp>
    </p:spTree>
    <p:extLst>
      <p:ext uri="{BB962C8B-B14F-4D97-AF65-F5344CB8AC3E}">
        <p14:creationId xmlns:p14="http://schemas.microsoft.com/office/powerpoint/2010/main" val="1257076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51</a:t>
            </a:fld>
            <a:endParaRPr lang="en-US" dirty="0"/>
          </a:p>
        </p:txBody>
      </p:sp>
    </p:spTree>
    <p:extLst>
      <p:ext uri="{BB962C8B-B14F-4D97-AF65-F5344CB8AC3E}">
        <p14:creationId xmlns:p14="http://schemas.microsoft.com/office/powerpoint/2010/main" val="206493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SGA has 6 Steps for the Grant. </a:t>
            </a:r>
          </a:p>
          <a:p>
            <a:endParaRPr lang="en-US" dirty="0"/>
          </a:p>
          <a:p>
            <a:pPr marL="228600" indent="-228600">
              <a:buAutoNum type="arabicParenR"/>
            </a:pPr>
            <a:r>
              <a:rPr lang="en-US" dirty="0"/>
              <a:t>Award Notification, Implementation and Receive Award- You are completing this step today.</a:t>
            </a:r>
          </a:p>
          <a:p>
            <a:pPr marL="228600" indent="-228600">
              <a:buAutoNum type="arabicParenR"/>
            </a:pPr>
            <a:r>
              <a:rPr lang="en-US" dirty="0"/>
              <a:t>Get the Award Signed and Return to MOHS by the Deadline</a:t>
            </a:r>
          </a:p>
          <a:p>
            <a:pPr marL="228600" indent="-228600">
              <a:buAutoNum type="arabicParenR"/>
            </a:pPr>
            <a:r>
              <a:rPr lang="en-US" dirty="0"/>
              <a:t>Purchase Equipment, Acquire Services, Purchase Supplies, etc. Make sure you follow all Procurement. </a:t>
            </a:r>
          </a:p>
          <a:p>
            <a:pPr marL="228600" indent="-228600">
              <a:buAutoNum type="arabicParenR"/>
            </a:pPr>
            <a:r>
              <a:rPr lang="en-US" dirty="0"/>
              <a:t>Fill out the Required Forms and send back to MOHS</a:t>
            </a:r>
          </a:p>
          <a:p>
            <a:pPr marL="228600" indent="-228600">
              <a:buAutoNum type="arabicParenR"/>
            </a:pPr>
            <a:r>
              <a:rPr lang="en-US" dirty="0"/>
              <a:t>Take Part in Grant Monitoring and Grant Activities through the year.</a:t>
            </a:r>
          </a:p>
          <a:p>
            <a:pPr marL="228600" indent="-228600">
              <a:buAutoNum type="arabicParenR"/>
            </a:pPr>
            <a:r>
              <a:rPr lang="en-US" dirty="0"/>
              <a:t>Closeout Grant</a:t>
            </a:r>
          </a:p>
          <a:p>
            <a:pPr marL="228600" indent="-228600">
              <a:buAutoNum type="arabicParenR"/>
            </a:pPr>
            <a:endParaRPr lang="en-US" dirty="0"/>
          </a:p>
          <a:p>
            <a:pPr marL="0" indent="0">
              <a:buNone/>
            </a:pPr>
            <a:r>
              <a:rPr lang="en-US" dirty="0"/>
              <a:t>All these steps can reasonably be done within the (1) one year grant period of performance. </a:t>
            </a:r>
          </a:p>
        </p:txBody>
      </p:sp>
      <p:sp>
        <p:nvSpPr>
          <p:cNvPr id="4" name="Slide Number Placeholder 3"/>
          <p:cNvSpPr>
            <a:spLocks noGrp="1"/>
          </p:cNvSpPr>
          <p:nvPr>
            <p:ph type="sldNum" sz="quarter" idx="5"/>
          </p:nvPr>
        </p:nvSpPr>
        <p:spPr/>
        <p:txBody>
          <a:bodyPr/>
          <a:lstStyle/>
          <a:p>
            <a:fld id="{48B6A2C8-C477-48FA-98E8-288954AD5C24}" type="slidenum">
              <a:rPr lang="en-US" smtClean="0"/>
              <a:t>52</a:t>
            </a:fld>
            <a:endParaRPr lang="en-US" dirty="0"/>
          </a:p>
        </p:txBody>
      </p:sp>
    </p:spTree>
    <p:extLst>
      <p:ext uri="{BB962C8B-B14F-4D97-AF65-F5344CB8AC3E}">
        <p14:creationId xmlns:p14="http://schemas.microsoft.com/office/powerpoint/2010/main" val="1888047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too involved with Reimbursement. We need to talk 1</a:t>
            </a:r>
            <a:r>
              <a:rPr lang="en-US" baseline="30000" dirty="0"/>
              <a:t>st</a:t>
            </a:r>
            <a:r>
              <a:rPr lang="en-US" dirty="0"/>
              <a:t> about the EHP. This should be your 1</a:t>
            </a:r>
            <a:r>
              <a:rPr lang="en-US" baseline="30000" dirty="0"/>
              <a:t>st</a:t>
            </a:r>
            <a:r>
              <a:rPr lang="en-US" dirty="0"/>
              <a:t> step after your Award</a:t>
            </a:r>
          </a:p>
        </p:txBody>
      </p:sp>
      <p:sp>
        <p:nvSpPr>
          <p:cNvPr id="4" name="Slide Number Placeholder 3"/>
          <p:cNvSpPr>
            <a:spLocks noGrp="1"/>
          </p:cNvSpPr>
          <p:nvPr>
            <p:ph type="sldNum" sz="quarter" idx="5"/>
          </p:nvPr>
        </p:nvSpPr>
        <p:spPr/>
        <p:txBody>
          <a:bodyPr/>
          <a:lstStyle/>
          <a:p>
            <a:fld id="{48B6A2C8-C477-48FA-98E8-288954AD5C24}" type="slidenum">
              <a:rPr lang="en-US" smtClean="0"/>
              <a:t>53</a:t>
            </a:fld>
            <a:endParaRPr lang="en-US" dirty="0"/>
          </a:p>
        </p:txBody>
      </p:sp>
    </p:spTree>
    <p:extLst>
      <p:ext uri="{BB962C8B-B14F-4D97-AF65-F5344CB8AC3E}">
        <p14:creationId xmlns:p14="http://schemas.microsoft.com/office/powerpoint/2010/main" val="12819262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54</a:t>
            </a:fld>
            <a:endParaRPr lang="en-US" dirty="0"/>
          </a:p>
        </p:txBody>
      </p:sp>
    </p:spTree>
    <p:extLst>
      <p:ext uri="{BB962C8B-B14F-4D97-AF65-F5344CB8AC3E}">
        <p14:creationId xmlns:p14="http://schemas.microsoft.com/office/powerpoint/2010/main" val="1017089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55</a:t>
            </a:fld>
            <a:endParaRPr lang="en-US" dirty="0"/>
          </a:p>
        </p:txBody>
      </p:sp>
    </p:spTree>
    <p:extLst>
      <p:ext uri="{BB962C8B-B14F-4D97-AF65-F5344CB8AC3E}">
        <p14:creationId xmlns:p14="http://schemas.microsoft.com/office/powerpoint/2010/main" val="2900881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include your contact information in the Sub-Grantee sections.</a:t>
            </a:r>
          </a:p>
          <a:p>
            <a:endParaRPr lang="en-US" dirty="0"/>
          </a:p>
          <a:p>
            <a:r>
              <a:rPr lang="en-US" dirty="0"/>
              <a:t>Add in estimate of Project Cost</a:t>
            </a:r>
          </a:p>
          <a:p>
            <a:endParaRPr lang="en-US" dirty="0"/>
          </a:p>
          <a:p>
            <a:r>
              <a:rPr lang="en-US" dirty="0"/>
              <a:t>Project Title and a Description of the Project. Use as much information as possible. If there is not enough information, FEMA will send it back and this will delay your approve. If you are getting a fence, describe what the fence will look like, the length of the fence, the materials of the fence.</a:t>
            </a:r>
          </a:p>
          <a:p>
            <a:endParaRPr lang="en-US" dirty="0"/>
          </a:p>
          <a:p>
            <a:r>
              <a:rPr lang="en-US" dirty="0"/>
              <a:t>If you are getting camera systems, be very specific on where the cameras are going to be located.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56</a:t>
            </a:fld>
            <a:endParaRPr lang="en-US" dirty="0"/>
          </a:p>
        </p:txBody>
      </p:sp>
    </p:spTree>
    <p:extLst>
      <p:ext uri="{BB962C8B-B14F-4D97-AF65-F5344CB8AC3E}">
        <p14:creationId xmlns:p14="http://schemas.microsoft.com/office/powerpoint/2010/main" val="3372940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57</a:t>
            </a:fld>
            <a:endParaRPr lang="en-US" dirty="0"/>
          </a:p>
        </p:txBody>
      </p:sp>
    </p:spTree>
    <p:extLst>
      <p:ext uri="{BB962C8B-B14F-4D97-AF65-F5344CB8AC3E}">
        <p14:creationId xmlns:p14="http://schemas.microsoft.com/office/powerpoint/2010/main" val="26940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9</a:t>
            </a:fld>
            <a:endParaRPr lang="en-US" dirty="0"/>
          </a:p>
        </p:txBody>
      </p:sp>
    </p:spTree>
    <p:extLst>
      <p:ext uri="{BB962C8B-B14F-4D97-AF65-F5344CB8AC3E}">
        <p14:creationId xmlns:p14="http://schemas.microsoft.com/office/powerpoint/2010/main" val="10307652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58</a:t>
            </a:fld>
            <a:endParaRPr lang="en-US" dirty="0"/>
          </a:p>
        </p:txBody>
      </p:sp>
    </p:spTree>
    <p:extLst>
      <p:ext uri="{BB962C8B-B14F-4D97-AF65-F5344CB8AC3E}">
        <p14:creationId xmlns:p14="http://schemas.microsoft.com/office/powerpoint/2010/main" val="19534082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59</a:t>
            </a:fld>
            <a:endParaRPr lang="en-US" dirty="0"/>
          </a:p>
        </p:txBody>
      </p:sp>
    </p:spTree>
    <p:extLst>
      <p:ext uri="{BB962C8B-B14F-4D97-AF65-F5344CB8AC3E}">
        <p14:creationId xmlns:p14="http://schemas.microsoft.com/office/powerpoint/2010/main" val="26520104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60</a:t>
            </a:fld>
            <a:endParaRPr lang="en-US" dirty="0"/>
          </a:p>
        </p:txBody>
      </p:sp>
    </p:spTree>
    <p:extLst>
      <p:ext uri="{BB962C8B-B14F-4D97-AF65-F5344CB8AC3E}">
        <p14:creationId xmlns:p14="http://schemas.microsoft.com/office/powerpoint/2010/main" val="1654316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61</a:t>
            </a:fld>
            <a:endParaRPr lang="en-US" dirty="0"/>
          </a:p>
        </p:txBody>
      </p:sp>
    </p:spTree>
    <p:extLst>
      <p:ext uri="{BB962C8B-B14F-4D97-AF65-F5344CB8AC3E}">
        <p14:creationId xmlns:p14="http://schemas.microsoft.com/office/powerpoint/2010/main" val="35943650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62</a:t>
            </a:fld>
            <a:endParaRPr lang="en-US" dirty="0"/>
          </a:p>
        </p:txBody>
      </p:sp>
    </p:spTree>
    <p:extLst>
      <p:ext uri="{BB962C8B-B14F-4D97-AF65-F5344CB8AC3E}">
        <p14:creationId xmlns:p14="http://schemas.microsoft.com/office/powerpoint/2010/main" val="20661347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63</a:t>
            </a:fld>
            <a:endParaRPr lang="en-US" dirty="0"/>
          </a:p>
        </p:txBody>
      </p:sp>
    </p:spTree>
    <p:extLst>
      <p:ext uri="{BB962C8B-B14F-4D97-AF65-F5344CB8AC3E}">
        <p14:creationId xmlns:p14="http://schemas.microsoft.com/office/powerpoint/2010/main" val="16022802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64</a:t>
            </a:fld>
            <a:endParaRPr lang="en-US" dirty="0"/>
          </a:p>
        </p:txBody>
      </p:sp>
    </p:spTree>
    <p:extLst>
      <p:ext uri="{BB962C8B-B14F-4D97-AF65-F5344CB8AC3E}">
        <p14:creationId xmlns:p14="http://schemas.microsoft.com/office/powerpoint/2010/main" val="24445425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65</a:t>
            </a:fld>
            <a:endParaRPr lang="en-US" dirty="0"/>
          </a:p>
        </p:txBody>
      </p:sp>
    </p:spTree>
    <p:extLst>
      <p:ext uri="{BB962C8B-B14F-4D97-AF65-F5344CB8AC3E}">
        <p14:creationId xmlns:p14="http://schemas.microsoft.com/office/powerpoint/2010/main" val="27973407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66</a:t>
            </a:fld>
            <a:endParaRPr lang="en-US" dirty="0"/>
          </a:p>
        </p:txBody>
      </p:sp>
    </p:spTree>
    <p:extLst>
      <p:ext uri="{BB962C8B-B14F-4D97-AF65-F5344CB8AC3E}">
        <p14:creationId xmlns:p14="http://schemas.microsoft.com/office/powerpoint/2010/main" val="42389966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are set up in MAGIC and can receive funding from the State of Mississippi. By this time, you should have also sent back all the Award Paperwork back to MOHS and are not ready for STEP 3: PURCHASING. Before we get into the forms for reimbursement, you need to make sure what you are using the federal fund for is ALLOWABLE and you have the correct documentation for reimbursement. </a:t>
            </a:r>
          </a:p>
        </p:txBody>
      </p:sp>
      <p:sp>
        <p:nvSpPr>
          <p:cNvPr id="4" name="Slide Number Placeholder 3"/>
          <p:cNvSpPr>
            <a:spLocks noGrp="1"/>
          </p:cNvSpPr>
          <p:nvPr>
            <p:ph type="sldNum" sz="quarter" idx="5"/>
          </p:nvPr>
        </p:nvSpPr>
        <p:spPr/>
        <p:txBody>
          <a:bodyPr/>
          <a:lstStyle/>
          <a:p>
            <a:fld id="{48B6A2C8-C477-48FA-98E8-288954AD5C24}" type="slidenum">
              <a:rPr lang="en-US" smtClean="0"/>
              <a:t>67</a:t>
            </a:fld>
            <a:endParaRPr lang="en-US" dirty="0"/>
          </a:p>
        </p:txBody>
      </p:sp>
    </p:spTree>
    <p:extLst>
      <p:ext uri="{BB962C8B-B14F-4D97-AF65-F5344CB8AC3E}">
        <p14:creationId xmlns:p14="http://schemas.microsoft.com/office/powerpoint/2010/main" val="426892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in the Award Packet, you will receive an Award Letter. This should look very familiar with not a lot of changes. The information is pretty much the same with just a bit more space and a little easier to read.</a:t>
            </a:r>
          </a:p>
          <a:p>
            <a:endParaRPr lang="en-US" dirty="0"/>
          </a:p>
          <a:p>
            <a:r>
              <a:rPr lang="en-US" dirty="0"/>
              <a:t>When you get your documents, please review the information and make sure we have everything correct for your agency. The letter lists out the Sub-Recipient Name, Project Title, Grant Period, Total Amount of the Grant, Date of the Award and the Grant Number.</a:t>
            </a:r>
          </a:p>
          <a:p>
            <a:endParaRPr lang="en-US" dirty="0"/>
          </a:p>
          <a:p>
            <a:r>
              <a:rPr lang="en-US" dirty="0"/>
              <a:t>This information has been personalized for you. Your assigned grant number will need to be added to all your paperwork, as this is how we identify you in all of our tracking. </a:t>
            </a:r>
          </a:p>
          <a:p>
            <a:endParaRPr lang="en-US" dirty="0"/>
          </a:p>
          <a:p>
            <a:r>
              <a:rPr lang="en-US" dirty="0"/>
              <a:t>Grant Period: You grant period begins September 1, 2022 and ends August 31, 2023. This is a 1 YEAR GRANT and all work should be worked and equipment ordered and received within 1 YEAR. We do understand that there are currently issues with supplies and with ordering equipment, we will work with you on that, but we are trying to get the grants down to 1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7415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68</a:t>
            </a:fld>
            <a:endParaRPr lang="en-US" dirty="0"/>
          </a:p>
        </p:txBody>
      </p:sp>
    </p:spTree>
    <p:extLst>
      <p:ext uri="{BB962C8B-B14F-4D97-AF65-F5344CB8AC3E}">
        <p14:creationId xmlns:p14="http://schemas.microsoft.com/office/powerpoint/2010/main" val="24638741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YOUR RESPONSIBILITY. If you have not gone through the proper procurement, we CAN NOT REIMBURSE YOU. 	</a:t>
            </a:r>
          </a:p>
          <a:p>
            <a:endParaRPr lang="en-US" dirty="0"/>
          </a:p>
          <a:p>
            <a:r>
              <a:rPr lang="en-US" dirty="0"/>
              <a:t>Do not order, unless you have checked with your financial officer. </a:t>
            </a:r>
          </a:p>
        </p:txBody>
      </p:sp>
      <p:sp>
        <p:nvSpPr>
          <p:cNvPr id="4" name="Slide Number Placeholder 3"/>
          <p:cNvSpPr>
            <a:spLocks noGrp="1"/>
          </p:cNvSpPr>
          <p:nvPr>
            <p:ph type="sldNum" sz="quarter" idx="5"/>
          </p:nvPr>
        </p:nvSpPr>
        <p:spPr/>
        <p:txBody>
          <a:bodyPr/>
          <a:lstStyle/>
          <a:p>
            <a:fld id="{48B6A2C8-C477-48FA-98E8-288954AD5C24}" type="slidenum">
              <a:rPr lang="en-US" smtClean="0"/>
              <a:t>69</a:t>
            </a:fld>
            <a:endParaRPr lang="en-US" dirty="0"/>
          </a:p>
        </p:txBody>
      </p:sp>
    </p:spTree>
    <p:extLst>
      <p:ext uri="{BB962C8B-B14F-4D97-AF65-F5344CB8AC3E}">
        <p14:creationId xmlns:p14="http://schemas.microsoft.com/office/powerpoint/2010/main" val="13996946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the agency has purchased equipment, supplies or acquired a service, now you would like to be reimbursed.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3015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ALL-IN-ONE APPROACH. ALL THE REQUIRED FORMS ARE IN ONE (1) WORKBOOK.  NO MORE SEPARATE REIMBURSEMENT FORMS, QUARTERLY REPORTS AND THEN AN ADDITIONAL PERFORMANCE REPORT. THIS IS ALL IN ONE. </a:t>
            </a:r>
          </a:p>
          <a:p>
            <a:endParaRPr lang="en-US" dirty="0"/>
          </a:p>
          <a:p>
            <a:r>
              <a:rPr lang="en-US" dirty="0"/>
              <a:t>ALL WE ASK IS YOU SUBMIT EVERY QUARTER!!!!!!!!!</a:t>
            </a:r>
          </a:p>
        </p:txBody>
      </p:sp>
      <p:sp>
        <p:nvSpPr>
          <p:cNvPr id="4" name="Slide Number Placeholder 3"/>
          <p:cNvSpPr>
            <a:spLocks noGrp="1"/>
          </p:cNvSpPr>
          <p:nvPr>
            <p:ph type="sldNum" sz="quarter" idx="5"/>
          </p:nvPr>
        </p:nvSpPr>
        <p:spPr/>
        <p:txBody>
          <a:bodyPr/>
          <a:lstStyle/>
          <a:p>
            <a:fld id="{48B6A2C8-C477-48FA-98E8-288954AD5C24}" type="slidenum">
              <a:rPr lang="en-US" smtClean="0"/>
              <a:t>77</a:t>
            </a:fld>
            <a:endParaRPr lang="en-US" dirty="0"/>
          </a:p>
        </p:txBody>
      </p:sp>
    </p:spTree>
    <p:extLst>
      <p:ext uri="{BB962C8B-B14F-4D97-AF65-F5344CB8AC3E}">
        <p14:creationId xmlns:p14="http://schemas.microsoft.com/office/powerpoint/2010/main" val="32140323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take a little getting use to….. With the change to the Period of Performance from FEMA, so have the grant periods. Our Period of Performance begins….. September 1 and Ends August 31. ALL grants will follow this schedule, so if you have a grant from a previous year, we will follow this schedule to reduce confusion. </a:t>
            </a:r>
          </a:p>
          <a:p>
            <a:endParaRPr lang="en-US" dirty="0"/>
          </a:p>
          <a:p>
            <a:r>
              <a:rPr lang="en-US" dirty="0"/>
              <a:t>PLEASE NOTE…….. THE DUE DATE IS 15 DAYS AFTER THE END OF THE QUARTER. </a:t>
            </a:r>
          </a:p>
          <a:p>
            <a:endParaRPr lang="en-US" dirty="0"/>
          </a:p>
          <a:p>
            <a:r>
              <a:rPr lang="en-US" dirty="0"/>
              <a:t>EVEN IF YOU DO NOT HAVE REIMBURSEMENT THE 1</a:t>
            </a:r>
            <a:r>
              <a:rPr lang="en-US" baseline="30000" dirty="0"/>
              <a:t>ST</a:t>
            </a:r>
            <a:r>
              <a:rPr lang="en-US" dirty="0"/>
              <a:t> QUARTER, YOU STILL NEED TO REPORT YOUR ACTIVITIES. </a:t>
            </a:r>
          </a:p>
        </p:txBody>
      </p:sp>
      <p:sp>
        <p:nvSpPr>
          <p:cNvPr id="4" name="Slide Number Placeholder 3"/>
          <p:cNvSpPr>
            <a:spLocks noGrp="1"/>
          </p:cNvSpPr>
          <p:nvPr>
            <p:ph type="sldNum" sz="quarter" idx="5"/>
          </p:nvPr>
        </p:nvSpPr>
        <p:spPr/>
        <p:txBody>
          <a:bodyPr/>
          <a:lstStyle/>
          <a:p>
            <a:fld id="{48B6A2C8-C477-48FA-98E8-288954AD5C24}" type="slidenum">
              <a:rPr lang="en-US" smtClean="0"/>
              <a:t>78</a:t>
            </a:fld>
            <a:endParaRPr lang="en-US" dirty="0"/>
          </a:p>
        </p:txBody>
      </p:sp>
    </p:spTree>
    <p:extLst>
      <p:ext uri="{BB962C8B-B14F-4D97-AF65-F5344CB8AC3E}">
        <p14:creationId xmlns:p14="http://schemas.microsoft.com/office/powerpoint/2010/main" val="38505655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fill out the Quarter that you are in, print out, gather information, scan as (1) document and submit to MOHS email address.</a:t>
            </a:r>
          </a:p>
          <a:p>
            <a:endParaRPr lang="en-US" dirty="0"/>
          </a:p>
          <a:p>
            <a:r>
              <a:rPr lang="en-US" dirty="0"/>
              <a:t>Please send this to MOHS GRANTS Email. If you want to copy your Program Manager, that’s okay, but you have to send it to the MOHS EMAIL ADDRESS.</a:t>
            </a:r>
          </a:p>
          <a:p>
            <a:endParaRPr lang="en-US" dirty="0"/>
          </a:p>
          <a:p>
            <a:r>
              <a:rPr lang="en-US" dirty="0"/>
              <a:t>If you send it to just the Director, it may get by passed and not process. If you send it to just the PM, it may get bypassed and not processed. The MOHS email is tracked for ALL documents that are emailed in and we keep record of when documents are sent in. </a:t>
            </a:r>
          </a:p>
        </p:txBody>
      </p:sp>
      <p:sp>
        <p:nvSpPr>
          <p:cNvPr id="4" name="Slide Number Placeholder 3"/>
          <p:cNvSpPr>
            <a:spLocks noGrp="1"/>
          </p:cNvSpPr>
          <p:nvPr>
            <p:ph type="sldNum" sz="quarter" idx="5"/>
          </p:nvPr>
        </p:nvSpPr>
        <p:spPr/>
        <p:txBody>
          <a:bodyPr/>
          <a:lstStyle/>
          <a:p>
            <a:fld id="{48B6A2C8-C477-48FA-98E8-288954AD5C24}" type="slidenum">
              <a:rPr lang="en-US" smtClean="0"/>
              <a:t>79</a:t>
            </a:fld>
            <a:endParaRPr lang="en-US" dirty="0"/>
          </a:p>
        </p:txBody>
      </p:sp>
    </p:spTree>
    <p:extLst>
      <p:ext uri="{BB962C8B-B14F-4D97-AF65-F5344CB8AC3E}">
        <p14:creationId xmlns:p14="http://schemas.microsoft.com/office/powerpoint/2010/main" val="22478703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81</a:t>
            </a:fld>
            <a:endParaRPr lang="en-US" dirty="0"/>
          </a:p>
        </p:txBody>
      </p:sp>
    </p:spTree>
    <p:extLst>
      <p:ext uri="{BB962C8B-B14F-4D97-AF65-F5344CB8AC3E}">
        <p14:creationId xmlns:p14="http://schemas.microsoft.com/office/powerpoint/2010/main" val="683079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to Page 29. This is the beginning of the Quarterly Programmatic Reporting. Each Quarter has been customized for the quarter and should reflect where you “should” be with the grant. If you have a task that is not completed, there are spaces that can be added to additional tasks. </a:t>
            </a:r>
          </a:p>
        </p:txBody>
      </p:sp>
      <p:sp>
        <p:nvSpPr>
          <p:cNvPr id="4" name="Slide Number Placeholder 3"/>
          <p:cNvSpPr>
            <a:spLocks noGrp="1"/>
          </p:cNvSpPr>
          <p:nvPr>
            <p:ph type="sldNum" sz="quarter" idx="5"/>
          </p:nvPr>
        </p:nvSpPr>
        <p:spPr/>
        <p:txBody>
          <a:bodyPr/>
          <a:lstStyle/>
          <a:p>
            <a:fld id="{48B6A2C8-C477-48FA-98E8-288954AD5C24}" type="slidenum">
              <a:rPr lang="en-US" smtClean="0"/>
              <a:t>84</a:t>
            </a:fld>
            <a:endParaRPr lang="en-US" dirty="0"/>
          </a:p>
        </p:txBody>
      </p:sp>
    </p:spTree>
    <p:extLst>
      <p:ext uri="{BB962C8B-B14F-4D97-AF65-F5344CB8AC3E}">
        <p14:creationId xmlns:p14="http://schemas.microsoft.com/office/powerpoint/2010/main" val="34236938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example there were no changes or modification. If you anticipate any changes or modifications such as delays in shipping, need to change the scope of the project, etc. </a:t>
            </a:r>
          </a:p>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85</a:t>
            </a:fld>
            <a:endParaRPr lang="en-US" dirty="0"/>
          </a:p>
        </p:txBody>
      </p:sp>
    </p:spTree>
    <p:extLst>
      <p:ext uri="{BB962C8B-B14F-4D97-AF65-F5344CB8AC3E}">
        <p14:creationId xmlns:p14="http://schemas.microsoft.com/office/powerpoint/2010/main" val="32354105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86</a:t>
            </a:fld>
            <a:endParaRPr lang="en-US" dirty="0"/>
          </a:p>
        </p:txBody>
      </p:sp>
    </p:spTree>
    <p:extLst>
      <p:ext uri="{BB962C8B-B14F-4D97-AF65-F5344CB8AC3E}">
        <p14:creationId xmlns:p14="http://schemas.microsoft.com/office/powerpoint/2010/main" val="93789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Grant Award Packet is (1) one complete packet for your grant paperwork that will need to be returned to the MOHS. The deadline for the return of paperwork is October 17</a:t>
            </a:r>
            <a:r>
              <a:rPr lang="en-US" baseline="30000" dirty="0"/>
              <a:t>th</a:t>
            </a:r>
            <a:r>
              <a:rPr lang="en-US" dirty="0"/>
              <a:t>, this should give you at least (2) board meetings to get the document before your Boards. If you can not meet the October 17</a:t>
            </a:r>
            <a:r>
              <a:rPr lang="en-US" baseline="30000" dirty="0"/>
              <a:t>th</a:t>
            </a:r>
            <a:r>
              <a:rPr lang="en-US" dirty="0"/>
              <a:t> deadline, please let your Program Manager know in advance of the deadline.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3307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training opportunities and exercises available to take part in. If you do not have any, write in some training that you may want in the future and we can see if we can work in getting you and your staff into training. </a:t>
            </a:r>
          </a:p>
        </p:txBody>
      </p:sp>
      <p:sp>
        <p:nvSpPr>
          <p:cNvPr id="4" name="Slide Number Placeholder 3"/>
          <p:cNvSpPr>
            <a:spLocks noGrp="1"/>
          </p:cNvSpPr>
          <p:nvPr>
            <p:ph type="sldNum" sz="quarter" idx="5"/>
          </p:nvPr>
        </p:nvSpPr>
        <p:spPr/>
        <p:txBody>
          <a:bodyPr/>
          <a:lstStyle/>
          <a:p>
            <a:fld id="{48B6A2C8-C477-48FA-98E8-288954AD5C24}" type="slidenum">
              <a:rPr lang="en-US" smtClean="0"/>
              <a:t>87</a:t>
            </a:fld>
            <a:endParaRPr lang="en-US" dirty="0"/>
          </a:p>
        </p:txBody>
      </p:sp>
    </p:spTree>
    <p:extLst>
      <p:ext uri="{BB962C8B-B14F-4D97-AF65-F5344CB8AC3E}">
        <p14:creationId xmlns:p14="http://schemas.microsoft.com/office/powerpoint/2010/main" val="6518557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is really important for us to know if your agency is having any challenges with the grant or that may cause delays. </a:t>
            </a:r>
          </a:p>
          <a:p>
            <a:endParaRPr lang="en-US" dirty="0"/>
          </a:p>
          <a:p>
            <a:r>
              <a:rPr lang="en-US" dirty="0"/>
              <a:t>Be mindful….. Do not put down supply chain issues, if you have not started the procurement process. Do not put down reimbursement issues, if you have NOT provided the correct paperwork or event send in the correct award packet information. </a:t>
            </a:r>
          </a:p>
        </p:txBody>
      </p:sp>
      <p:sp>
        <p:nvSpPr>
          <p:cNvPr id="4" name="Slide Number Placeholder 3"/>
          <p:cNvSpPr>
            <a:spLocks noGrp="1"/>
          </p:cNvSpPr>
          <p:nvPr>
            <p:ph type="sldNum" sz="quarter" idx="5"/>
          </p:nvPr>
        </p:nvSpPr>
        <p:spPr/>
        <p:txBody>
          <a:bodyPr/>
          <a:lstStyle/>
          <a:p>
            <a:fld id="{48B6A2C8-C477-48FA-98E8-288954AD5C24}" type="slidenum">
              <a:rPr lang="en-US" smtClean="0"/>
              <a:t>88</a:t>
            </a:fld>
            <a:endParaRPr lang="en-US" dirty="0"/>
          </a:p>
        </p:txBody>
      </p:sp>
    </p:spTree>
    <p:extLst>
      <p:ext uri="{BB962C8B-B14F-4D97-AF65-F5344CB8AC3E}">
        <p14:creationId xmlns:p14="http://schemas.microsoft.com/office/powerpoint/2010/main" val="3000125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this is a new section and we are looking for agencies to include successes from your agency. We want to help celebrate your successes, not our. If your agency has participated in training or exercises or used the equipment that was purchased with the federal funds. If you have seen positive results in your area, please let us know. </a:t>
            </a:r>
          </a:p>
        </p:txBody>
      </p:sp>
      <p:sp>
        <p:nvSpPr>
          <p:cNvPr id="4" name="Slide Number Placeholder 3"/>
          <p:cNvSpPr>
            <a:spLocks noGrp="1"/>
          </p:cNvSpPr>
          <p:nvPr>
            <p:ph type="sldNum" sz="quarter" idx="5"/>
          </p:nvPr>
        </p:nvSpPr>
        <p:spPr/>
        <p:txBody>
          <a:bodyPr/>
          <a:lstStyle/>
          <a:p>
            <a:fld id="{48B6A2C8-C477-48FA-98E8-288954AD5C24}" type="slidenum">
              <a:rPr lang="en-US" smtClean="0"/>
              <a:t>89</a:t>
            </a:fld>
            <a:endParaRPr lang="en-US" dirty="0"/>
          </a:p>
        </p:txBody>
      </p:sp>
    </p:spTree>
    <p:extLst>
      <p:ext uri="{BB962C8B-B14F-4D97-AF65-F5344CB8AC3E}">
        <p14:creationId xmlns:p14="http://schemas.microsoft.com/office/powerpoint/2010/main" val="5090386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90</a:t>
            </a:fld>
            <a:endParaRPr lang="en-US" dirty="0"/>
          </a:p>
        </p:txBody>
      </p:sp>
    </p:spTree>
    <p:extLst>
      <p:ext uri="{BB962C8B-B14F-4D97-AF65-F5344CB8AC3E}">
        <p14:creationId xmlns:p14="http://schemas.microsoft.com/office/powerpoint/2010/main" val="20819741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94</a:t>
            </a:fld>
            <a:endParaRPr lang="en-US" dirty="0"/>
          </a:p>
        </p:txBody>
      </p:sp>
    </p:spTree>
    <p:extLst>
      <p:ext uri="{BB962C8B-B14F-4D97-AF65-F5344CB8AC3E}">
        <p14:creationId xmlns:p14="http://schemas.microsoft.com/office/powerpoint/2010/main" val="33321817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96</a:t>
            </a:fld>
            <a:endParaRPr lang="en-US" dirty="0"/>
          </a:p>
        </p:txBody>
      </p:sp>
    </p:spTree>
    <p:extLst>
      <p:ext uri="{BB962C8B-B14F-4D97-AF65-F5344CB8AC3E}">
        <p14:creationId xmlns:p14="http://schemas.microsoft.com/office/powerpoint/2010/main" val="29684337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97</a:t>
            </a:fld>
            <a:endParaRPr lang="en-US" dirty="0"/>
          </a:p>
        </p:txBody>
      </p:sp>
    </p:spTree>
    <p:extLst>
      <p:ext uri="{BB962C8B-B14F-4D97-AF65-F5344CB8AC3E}">
        <p14:creationId xmlns:p14="http://schemas.microsoft.com/office/powerpoint/2010/main" val="29094584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98</a:t>
            </a:fld>
            <a:endParaRPr lang="en-US" dirty="0"/>
          </a:p>
        </p:txBody>
      </p:sp>
    </p:spTree>
    <p:extLst>
      <p:ext uri="{BB962C8B-B14F-4D97-AF65-F5344CB8AC3E}">
        <p14:creationId xmlns:p14="http://schemas.microsoft.com/office/powerpoint/2010/main" val="11572558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contractual services listed in your grant award, please refer to Page 19 of the Grant Award. Contractual Services are only good for (1) year with the grant award. Copies of all contracts must be provided to the MOHS for addition to the files and all contractual services must go through correct Procurement practices. </a:t>
            </a:r>
          </a:p>
        </p:txBody>
      </p:sp>
      <p:sp>
        <p:nvSpPr>
          <p:cNvPr id="4" name="Slide Number Placeholder 3"/>
          <p:cNvSpPr>
            <a:spLocks noGrp="1"/>
          </p:cNvSpPr>
          <p:nvPr>
            <p:ph type="sldNum" sz="quarter" idx="5"/>
          </p:nvPr>
        </p:nvSpPr>
        <p:spPr/>
        <p:txBody>
          <a:bodyPr/>
          <a:lstStyle/>
          <a:p>
            <a:fld id="{48B6A2C8-C477-48FA-98E8-288954AD5C24}" type="slidenum">
              <a:rPr lang="en-US" smtClean="0"/>
              <a:t>100</a:t>
            </a:fld>
            <a:endParaRPr lang="en-US" dirty="0"/>
          </a:p>
        </p:txBody>
      </p:sp>
    </p:spTree>
    <p:extLst>
      <p:ext uri="{BB962C8B-B14F-4D97-AF65-F5344CB8AC3E}">
        <p14:creationId xmlns:p14="http://schemas.microsoft.com/office/powerpoint/2010/main" val="5011468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102</a:t>
            </a:fld>
            <a:endParaRPr lang="en-US" dirty="0"/>
          </a:p>
        </p:txBody>
      </p:sp>
    </p:spTree>
    <p:extLst>
      <p:ext uri="{BB962C8B-B14F-4D97-AF65-F5344CB8AC3E}">
        <p14:creationId xmlns:p14="http://schemas.microsoft.com/office/powerpoint/2010/main" val="3925785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Grant Award Packet is (1) one complete packet for your grant paperwork that will need to be returned to the MOHS. </a:t>
            </a:r>
          </a:p>
          <a:p>
            <a:endParaRPr lang="en-US" dirty="0"/>
          </a:p>
          <a:p>
            <a:r>
              <a:rPr lang="en-US" dirty="0"/>
              <a:t>You may be wondering why the award packet looks so different….. There are a few reasons #1, its now in compliance with all the federal guidance. The Signature page has added a few new elements, there is a cost category section, more data collected, the regulations have increased, etc.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1736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103</a:t>
            </a:fld>
            <a:endParaRPr lang="en-US" dirty="0"/>
          </a:p>
        </p:txBody>
      </p:sp>
    </p:spTree>
    <p:extLst>
      <p:ext uri="{BB962C8B-B14F-4D97-AF65-F5344CB8AC3E}">
        <p14:creationId xmlns:p14="http://schemas.microsoft.com/office/powerpoint/2010/main" val="36010958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104</a:t>
            </a:fld>
            <a:endParaRPr lang="en-US" dirty="0"/>
          </a:p>
        </p:txBody>
      </p:sp>
    </p:spTree>
    <p:extLst>
      <p:ext uri="{BB962C8B-B14F-4D97-AF65-F5344CB8AC3E}">
        <p14:creationId xmlns:p14="http://schemas.microsoft.com/office/powerpoint/2010/main" val="23528487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105</a:t>
            </a:fld>
            <a:endParaRPr lang="en-US" dirty="0"/>
          </a:p>
        </p:txBody>
      </p:sp>
    </p:spTree>
    <p:extLst>
      <p:ext uri="{BB962C8B-B14F-4D97-AF65-F5344CB8AC3E}">
        <p14:creationId xmlns:p14="http://schemas.microsoft.com/office/powerpoint/2010/main" val="39996844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106</a:t>
            </a:fld>
            <a:endParaRPr lang="en-US" dirty="0"/>
          </a:p>
        </p:txBody>
      </p:sp>
    </p:spTree>
    <p:extLst>
      <p:ext uri="{BB962C8B-B14F-4D97-AF65-F5344CB8AC3E}">
        <p14:creationId xmlns:p14="http://schemas.microsoft.com/office/powerpoint/2010/main" val="7619154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107</a:t>
            </a:fld>
            <a:endParaRPr lang="en-US" dirty="0"/>
          </a:p>
        </p:txBody>
      </p:sp>
    </p:spTree>
    <p:extLst>
      <p:ext uri="{BB962C8B-B14F-4D97-AF65-F5344CB8AC3E}">
        <p14:creationId xmlns:p14="http://schemas.microsoft.com/office/powerpoint/2010/main" val="9500052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108</a:t>
            </a:fld>
            <a:endParaRPr lang="en-US" dirty="0"/>
          </a:p>
        </p:txBody>
      </p:sp>
    </p:spTree>
    <p:extLst>
      <p:ext uri="{BB962C8B-B14F-4D97-AF65-F5344CB8AC3E}">
        <p14:creationId xmlns:p14="http://schemas.microsoft.com/office/powerpoint/2010/main" val="22213096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109</a:t>
            </a:fld>
            <a:endParaRPr lang="en-US" dirty="0"/>
          </a:p>
        </p:txBody>
      </p:sp>
    </p:spTree>
    <p:extLst>
      <p:ext uri="{BB962C8B-B14F-4D97-AF65-F5344CB8AC3E}">
        <p14:creationId xmlns:p14="http://schemas.microsoft.com/office/powerpoint/2010/main" val="8101012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110</a:t>
            </a:fld>
            <a:endParaRPr lang="en-US" dirty="0"/>
          </a:p>
        </p:txBody>
      </p:sp>
    </p:spTree>
    <p:extLst>
      <p:ext uri="{BB962C8B-B14F-4D97-AF65-F5344CB8AC3E}">
        <p14:creationId xmlns:p14="http://schemas.microsoft.com/office/powerpoint/2010/main" val="4233001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112</a:t>
            </a:fld>
            <a:endParaRPr lang="en-US" dirty="0"/>
          </a:p>
        </p:txBody>
      </p:sp>
    </p:spTree>
    <p:extLst>
      <p:ext uri="{BB962C8B-B14F-4D97-AF65-F5344CB8AC3E}">
        <p14:creationId xmlns:p14="http://schemas.microsoft.com/office/powerpoint/2010/main" val="41085375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118</a:t>
            </a:fld>
            <a:endParaRPr lang="en-US" dirty="0"/>
          </a:p>
        </p:txBody>
      </p:sp>
    </p:spTree>
    <p:extLst>
      <p:ext uri="{BB962C8B-B14F-4D97-AF65-F5344CB8AC3E}">
        <p14:creationId xmlns:p14="http://schemas.microsoft.com/office/powerpoint/2010/main" val="1160327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312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119</a:t>
            </a:fld>
            <a:endParaRPr lang="en-US" dirty="0"/>
          </a:p>
        </p:txBody>
      </p:sp>
    </p:spTree>
    <p:extLst>
      <p:ext uri="{BB962C8B-B14F-4D97-AF65-F5344CB8AC3E}">
        <p14:creationId xmlns:p14="http://schemas.microsoft.com/office/powerpoint/2010/main" val="26864675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122</a:t>
            </a:fld>
            <a:endParaRPr lang="en-US" dirty="0"/>
          </a:p>
        </p:txBody>
      </p:sp>
    </p:spTree>
    <p:extLst>
      <p:ext uri="{BB962C8B-B14F-4D97-AF65-F5344CB8AC3E}">
        <p14:creationId xmlns:p14="http://schemas.microsoft.com/office/powerpoint/2010/main" val="41276272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123</a:t>
            </a:fld>
            <a:endParaRPr lang="en-US" dirty="0"/>
          </a:p>
        </p:txBody>
      </p:sp>
    </p:spTree>
    <p:extLst>
      <p:ext uri="{BB962C8B-B14F-4D97-AF65-F5344CB8AC3E}">
        <p14:creationId xmlns:p14="http://schemas.microsoft.com/office/powerpoint/2010/main" val="18173223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124</a:t>
            </a:fld>
            <a:endParaRPr lang="en-US" dirty="0"/>
          </a:p>
        </p:txBody>
      </p:sp>
    </p:spTree>
    <p:extLst>
      <p:ext uri="{BB962C8B-B14F-4D97-AF65-F5344CB8AC3E}">
        <p14:creationId xmlns:p14="http://schemas.microsoft.com/office/powerpoint/2010/main" val="27278340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125</a:t>
            </a:fld>
            <a:endParaRPr lang="en-US" dirty="0"/>
          </a:p>
        </p:txBody>
      </p:sp>
    </p:spTree>
    <p:extLst>
      <p:ext uri="{BB962C8B-B14F-4D97-AF65-F5344CB8AC3E}">
        <p14:creationId xmlns:p14="http://schemas.microsoft.com/office/powerpoint/2010/main" val="23548878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126</a:t>
            </a:fld>
            <a:endParaRPr lang="en-US" dirty="0"/>
          </a:p>
        </p:txBody>
      </p:sp>
    </p:spTree>
    <p:extLst>
      <p:ext uri="{BB962C8B-B14F-4D97-AF65-F5344CB8AC3E}">
        <p14:creationId xmlns:p14="http://schemas.microsoft.com/office/powerpoint/2010/main" val="7902368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128</a:t>
            </a:fld>
            <a:endParaRPr lang="en-US" dirty="0"/>
          </a:p>
        </p:txBody>
      </p:sp>
    </p:spTree>
    <p:extLst>
      <p:ext uri="{BB962C8B-B14F-4D97-AF65-F5344CB8AC3E}">
        <p14:creationId xmlns:p14="http://schemas.microsoft.com/office/powerpoint/2010/main" val="706293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Sole Sources forms are rare to use. Sole source is not to be used to purchase equipment from a preferred vendor, because the agency once want to purchase from a particular vendor. This should ONLY be used for specialized equipment or supplies that CAN NOT be found from any other vendor.</a:t>
            </a:r>
          </a:p>
          <a:p>
            <a:endParaRPr lang="en-US" dirty="0"/>
          </a:p>
          <a:p>
            <a:r>
              <a:rPr lang="en-US" dirty="0"/>
              <a:t>Example: Hydraulic Tools</a:t>
            </a:r>
          </a:p>
        </p:txBody>
      </p:sp>
      <p:sp>
        <p:nvSpPr>
          <p:cNvPr id="4" name="Slide Number Placeholder 3"/>
          <p:cNvSpPr>
            <a:spLocks noGrp="1"/>
          </p:cNvSpPr>
          <p:nvPr>
            <p:ph type="sldNum" sz="quarter" idx="5"/>
          </p:nvPr>
        </p:nvSpPr>
        <p:spPr/>
        <p:txBody>
          <a:bodyPr/>
          <a:lstStyle/>
          <a:p>
            <a:fld id="{48B6A2C8-C477-48FA-98E8-288954AD5C24}" type="slidenum">
              <a:rPr lang="en-US" smtClean="0"/>
              <a:t>129</a:t>
            </a:fld>
            <a:endParaRPr lang="en-US" dirty="0"/>
          </a:p>
        </p:txBody>
      </p:sp>
    </p:spTree>
    <p:extLst>
      <p:ext uri="{BB962C8B-B14F-4D97-AF65-F5344CB8AC3E}">
        <p14:creationId xmlns:p14="http://schemas.microsoft.com/office/powerpoint/2010/main" val="4156608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132</a:t>
            </a:fld>
            <a:endParaRPr lang="en-US" dirty="0"/>
          </a:p>
        </p:txBody>
      </p:sp>
    </p:spTree>
    <p:extLst>
      <p:ext uri="{BB962C8B-B14F-4D97-AF65-F5344CB8AC3E}">
        <p14:creationId xmlns:p14="http://schemas.microsoft.com/office/powerpoint/2010/main" val="25925233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134</a:t>
            </a:fld>
            <a:endParaRPr lang="en-US" dirty="0"/>
          </a:p>
        </p:txBody>
      </p:sp>
    </p:spTree>
    <p:extLst>
      <p:ext uri="{BB962C8B-B14F-4D97-AF65-F5344CB8AC3E}">
        <p14:creationId xmlns:p14="http://schemas.microsoft.com/office/powerpoint/2010/main" val="3639750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had a grant with us in the past, this was what was once called the Implementation Schedule. We would ask you what you would be doing with the grant for the upcoming year. This was very confusing as to what exactly what we were looking for and what exactly needed to be submitted. </a:t>
            </a:r>
          </a:p>
          <a:p>
            <a:endParaRPr lang="en-US" dirty="0"/>
          </a:p>
          <a:p>
            <a:r>
              <a:rPr lang="en-US" dirty="0"/>
              <a:t>This year we provided you with some help with filling this section out. You have a listing of potential activities that need to be done throughout the quarter. Examples are Submit the 1</a:t>
            </a:r>
            <a:r>
              <a:rPr lang="en-US" baseline="30000" dirty="0"/>
              <a:t>st</a:t>
            </a:r>
            <a:r>
              <a:rPr lang="en-US" dirty="0"/>
              <a:t> Quarterly Report, Completed the NIMS Training, if you have not already, etc. </a:t>
            </a:r>
          </a:p>
          <a:p>
            <a:endParaRPr lang="en-US" dirty="0"/>
          </a:p>
          <a:p>
            <a:r>
              <a:rPr lang="en-US" dirty="0"/>
              <a:t>This information, you will see again with the Quarterly Reports.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6A2C8-C477-48FA-98E8-288954AD5C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5376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135</a:t>
            </a:fld>
            <a:endParaRPr lang="en-US" dirty="0"/>
          </a:p>
        </p:txBody>
      </p:sp>
    </p:spTree>
    <p:extLst>
      <p:ext uri="{BB962C8B-B14F-4D97-AF65-F5344CB8AC3E}">
        <p14:creationId xmlns:p14="http://schemas.microsoft.com/office/powerpoint/2010/main" val="94074450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136</a:t>
            </a:fld>
            <a:endParaRPr lang="en-US" dirty="0"/>
          </a:p>
        </p:txBody>
      </p:sp>
    </p:spTree>
    <p:extLst>
      <p:ext uri="{BB962C8B-B14F-4D97-AF65-F5344CB8AC3E}">
        <p14:creationId xmlns:p14="http://schemas.microsoft.com/office/powerpoint/2010/main" val="198696003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137</a:t>
            </a:fld>
            <a:endParaRPr lang="en-US" dirty="0"/>
          </a:p>
        </p:txBody>
      </p:sp>
    </p:spTree>
    <p:extLst>
      <p:ext uri="{BB962C8B-B14F-4D97-AF65-F5344CB8AC3E}">
        <p14:creationId xmlns:p14="http://schemas.microsoft.com/office/powerpoint/2010/main" val="362168672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138</a:t>
            </a:fld>
            <a:endParaRPr lang="en-US" dirty="0"/>
          </a:p>
        </p:txBody>
      </p:sp>
    </p:spTree>
    <p:extLst>
      <p:ext uri="{BB962C8B-B14F-4D97-AF65-F5344CB8AC3E}">
        <p14:creationId xmlns:p14="http://schemas.microsoft.com/office/powerpoint/2010/main" val="330821419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139</a:t>
            </a:fld>
            <a:endParaRPr lang="en-US" dirty="0"/>
          </a:p>
        </p:txBody>
      </p:sp>
    </p:spTree>
    <p:extLst>
      <p:ext uri="{BB962C8B-B14F-4D97-AF65-F5344CB8AC3E}">
        <p14:creationId xmlns:p14="http://schemas.microsoft.com/office/powerpoint/2010/main" val="193124993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141</a:t>
            </a:fld>
            <a:endParaRPr lang="en-US" dirty="0"/>
          </a:p>
        </p:txBody>
      </p:sp>
    </p:spTree>
    <p:extLst>
      <p:ext uri="{BB962C8B-B14F-4D97-AF65-F5344CB8AC3E}">
        <p14:creationId xmlns:p14="http://schemas.microsoft.com/office/powerpoint/2010/main" val="21166839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142</a:t>
            </a:fld>
            <a:endParaRPr lang="en-US" dirty="0"/>
          </a:p>
        </p:txBody>
      </p:sp>
    </p:spTree>
    <p:extLst>
      <p:ext uri="{BB962C8B-B14F-4D97-AF65-F5344CB8AC3E}">
        <p14:creationId xmlns:p14="http://schemas.microsoft.com/office/powerpoint/2010/main" val="29033955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143</a:t>
            </a:fld>
            <a:endParaRPr lang="en-US" dirty="0"/>
          </a:p>
        </p:txBody>
      </p:sp>
    </p:spTree>
    <p:extLst>
      <p:ext uri="{BB962C8B-B14F-4D97-AF65-F5344CB8AC3E}">
        <p14:creationId xmlns:p14="http://schemas.microsoft.com/office/powerpoint/2010/main" val="48044155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144</a:t>
            </a:fld>
            <a:endParaRPr lang="en-US" dirty="0"/>
          </a:p>
        </p:txBody>
      </p:sp>
    </p:spTree>
    <p:extLst>
      <p:ext uri="{BB962C8B-B14F-4D97-AF65-F5344CB8AC3E}">
        <p14:creationId xmlns:p14="http://schemas.microsoft.com/office/powerpoint/2010/main" val="16530196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B6A2C8-C477-48FA-98E8-288954AD5C24}" type="slidenum">
              <a:rPr lang="en-US" smtClean="0"/>
              <a:t>145</a:t>
            </a:fld>
            <a:endParaRPr lang="en-US" dirty="0"/>
          </a:p>
        </p:txBody>
      </p:sp>
    </p:spTree>
    <p:extLst>
      <p:ext uri="{BB962C8B-B14F-4D97-AF65-F5344CB8AC3E}">
        <p14:creationId xmlns:p14="http://schemas.microsoft.com/office/powerpoint/2010/main" val="3316755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1B39A-36B8-FCF6-3AFD-87EC42B18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0F5DB1-60FA-ABBC-010D-2D41F894FE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636534-4660-D9BD-F684-B4CFA88B645A}"/>
              </a:ext>
            </a:extLst>
          </p:cNvPr>
          <p:cNvSpPr>
            <a:spLocks noGrp="1"/>
          </p:cNvSpPr>
          <p:nvPr>
            <p:ph type="dt" sz="half" idx="10"/>
          </p:nvPr>
        </p:nvSpPr>
        <p:spPr/>
        <p:txBody>
          <a:bodyPr/>
          <a:lstStyle/>
          <a:p>
            <a:fld id="{DD047F11-8758-4DA1-B7AF-2D31B276F53F}" type="datetimeFigureOut">
              <a:rPr lang="en-US" smtClean="0"/>
              <a:t>9/19/2022</a:t>
            </a:fld>
            <a:endParaRPr lang="en-US" dirty="0"/>
          </a:p>
        </p:txBody>
      </p:sp>
      <p:sp>
        <p:nvSpPr>
          <p:cNvPr id="5" name="Footer Placeholder 4">
            <a:extLst>
              <a:ext uri="{FF2B5EF4-FFF2-40B4-BE49-F238E27FC236}">
                <a16:creationId xmlns:a16="http://schemas.microsoft.com/office/drawing/2014/main" id="{02A7165D-5890-0D9B-9565-A276AEFC87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354559-FBDB-CC16-AEAF-787FA55CFC70}"/>
              </a:ext>
            </a:extLst>
          </p:cNvPr>
          <p:cNvSpPr>
            <a:spLocks noGrp="1"/>
          </p:cNvSpPr>
          <p:nvPr>
            <p:ph type="sldNum" sz="quarter" idx="12"/>
          </p:nvPr>
        </p:nvSpPr>
        <p:spPr/>
        <p:txBody>
          <a:bodyPr/>
          <a:lstStyle/>
          <a:p>
            <a:fld id="{C6261C26-8D25-45CD-8D41-3A961F31548A}" type="slidenum">
              <a:rPr lang="en-US" smtClean="0"/>
              <a:t>‹#›</a:t>
            </a:fld>
            <a:endParaRPr lang="en-US" dirty="0"/>
          </a:p>
        </p:txBody>
      </p:sp>
    </p:spTree>
    <p:extLst>
      <p:ext uri="{BB962C8B-B14F-4D97-AF65-F5344CB8AC3E}">
        <p14:creationId xmlns:p14="http://schemas.microsoft.com/office/powerpoint/2010/main" val="4264750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D1B03-E9AD-A480-54C2-9ED274ABF0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40043B-706A-1B25-A0BA-20C779242E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9B6BA-4348-F4BA-4D0A-949B10C6D50C}"/>
              </a:ext>
            </a:extLst>
          </p:cNvPr>
          <p:cNvSpPr>
            <a:spLocks noGrp="1"/>
          </p:cNvSpPr>
          <p:nvPr>
            <p:ph type="dt" sz="half" idx="10"/>
          </p:nvPr>
        </p:nvSpPr>
        <p:spPr/>
        <p:txBody>
          <a:bodyPr/>
          <a:lstStyle/>
          <a:p>
            <a:fld id="{DD047F11-8758-4DA1-B7AF-2D31B276F53F}" type="datetimeFigureOut">
              <a:rPr lang="en-US" smtClean="0"/>
              <a:t>9/19/2022</a:t>
            </a:fld>
            <a:endParaRPr lang="en-US" dirty="0"/>
          </a:p>
        </p:txBody>
      </p:sp>
      <p:sp>
        <p:nvSpPr>
          <p:cNvPr id="5" name="Footer Placeholder 4">
            <a:extLst>
              <a:ext uri="{FF2B5EF4-FFF2-40B4-BE49-F238E27FC236}">
                <a16:creationId xmlns:a16="http://schemas.microsoft.com/office/drawing/2014/main" id="{4DE2F52F-D9B5-724C-5F5D-30430BDA67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3C699F-AB4D-F1BD-E7BB-8EC57F327041}"/>
              </a:ext>
            </a:extLst>
          </p:cNvPr>
          <p:cNvSpPr>
            <a:spLocks noGrp="1"/>
          </p:cNvSpPr>
          <p:nvPr>
            <p:ph type="sldNum" sz="quarter" idx="12"/>
          </p:nvPr>
        </p:nvSpPr>
        <p:spPr/>
        <p:txBody>
          <a:bodyPr/>
          <a:lstStyle/>
          <a:p>
            <a:fld id="{C6261C26-8D25-45CD-8D41-3A961F31548A}" type="slidenum">
              <a:rPr lang="en-US" smtClean="0"/>
              <a:t>‹#›</a:t>
            </a:fld>
            <a:endParaRPr lang="en-US" dirty="0"/>
          </a:p>
        </p:txBody>
      </p:sp>
    </p:spTree>
    <p:extLst>
      <p:ext uri="{BB962C8B-B14F-4D97-AF65-F5344CB8AC3E}">
        <p14:creationId xmlns:p14="http://schemas.microsoft.com/office/powerpoint/2010/main" val="1488187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8C6352-F01F-4E49-4AA5-FB34EB5F91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E037B5-94AD-BF4D-C620-2D388EC017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5FEFC-E0CC-1AB8-653E-7C4E42C3EF07}"/>
              </a:ext>
            </a:extLst>
          </p:cNvPr>
          <p:cNvSpPr>
            <a:spLocks noGrp="1"/>
          </p:cNvSpPr>
          <p:nvPr>
            <p:ph type="dt" sz="half" idx="10"/>
          </p:nvPr>
        </p:nvSpPr>
        <p:spPr/>
        <p:txBody>
          <a:bodyPr/>
          <a:lstStyle/>
          <a:p>
            <a:fld id="{DD047F11-8758-4DA1-B7AF-2D31B276F53F}" type="datetimeFigureOut">
              <a:rPr lang="en-US" smtClean="0"/>
              <a:t>9/19/2022</a:t>
            </a:fld>
            <a:endParaRPr lang="en-US" dirty="0"/>
          </a:p>
        </p:txBody>
      </p:sp>
      <p:sp>
        <p:nvSpPr>
          <p:cNvPr id="5" name="Footer Placeholder 4">
            <a:extLst>
              <a:ext uri="{FF2B5EF4-FFF2-40B4-BE49-F238E27FC236}">
                <a16:creationId xmlns:a16="http://schemas.microsoft.com/office/drawing/2014/main" id="{99D316A8-B69B-1FAB-9C8B-93F98C94BC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8CFF1D-C35A-2ED0-D323-F03F1041D913}"/>
              </a:ext>
            </a:extLst>
          </p:cNvPr>
          <p:cNvSpPr>
            <a:spLocks noGrp="1"/>
          </p:cNvSpPr>
          <p:nvPr>
            <p:ph type="sldNum" sz="quarter" idx="12"/>
          </p:nvPr>
        </p:nvSpPr>
        <p:spPr/>
        <p:txBody>
          <a:bodyPr/>
          <a:lstStyle/>
          <a:p>
            <a:fld id="{C6261C26-8D25-45CD-8D41-3A961F31548A}" type="slidenum">
              <a:rPr lang="en-US" smtClean="0"/>
              <a:t>‹#›</a:t>
            </a:fld>
            <a:endParaRPr lang="en-US" dirty="0"/>
          </a:p>
        </p:txBody>
      </p:sp>
    </p:spTree>
    <p:extLst>
      <p:ext uri="{BB962C8B-B14F-4D97-AF65-F5344CB8AC3E}">
        <p14:creationId xmlns:p14="http://schemas.microsoft.com/office/powerpoint/2010/main" val="553137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9B257FE5-BBC8-4280-A7D5-7CAF490ECA93}" type="datetime1">
              <a:rPr lang="en-US" smtClean="0"/>
              <a:t>9/19/2022</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117291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61667F68-BA1B-4A1C-A238-01A827F3F979}" type="datetime1">
              <a:rPr lang="en-US" smtClean="0"/>
              <a:t>9/19/2022</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937783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47D273C0-4DF5-4861-B49F-CE96261F284F}" type="datetime1">
              <a:rPr lang="en-US" smtClean="0"/>
              <a:t>9/19/2022</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866523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B230B1B8-BDDA-42CF-8761-3ACFB9A1F912}" type="datetime1">
              <a:rPr lang="en-US" smtClean="0"/>
              <a:t>9/19/2022</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90081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943AD010-DAD9-4B5D-8D7B-BF58556AD5E8}" type="datetime1">
              <a:rPr lang="en-US" smtClean="0"/>
              <a:t>9/19/2022</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665013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3194AB9D-4785-42CF-87E7-E211AF668084}" type="datetime1">
              <a:rPr lang="en-US" smtClean="0"/>
              <a:t>9/19/2022</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523354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6E55F998-5140-46C3-9BE6-6416FDE924B1}" type="datetime1">
              <a:rPr lang="en-US" smtClean="0"/>
              <a:t>9/19/2022</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985866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3A1AACFD-ABF0-4677-892B-13FE0C64F756}" type="datetime1">
              <a:rPr lang="en-US" smtClean="0"/>
              <a:t>9/19/2022</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502962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FB9C-0ECE-2F65-09D7-00388D5A8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DF14C-C193-2046-3BB4-DB10ABE74F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67B3D-9DED-B0F2-2A78-AA5D91363CB2}"/>
              </a:ext>
            </a:extLst>
          </p:cNvPr>
          <p:cNvSpPr>
            <a:spLocks noGrp="1"/>
          </p:cNvSpPr>
          <p:nvPr>
            <p:ph type="dt" sz="half" idx="10"/>
          </p:nvPr>
        </p:nvSpPr>
        <p:spPr/>
        <p:txBody>
          <a:bodyPr/>
          <a:lstStyle/>
          <a:p>
            <a:fld id="{DD047F11-8758-4DA1-B7AF-2D31B276F53F}" type="datetimeFigureOut">
              <a:rPr lang="en-US" smtClean="0"/>
              <a:t>9/19/2022</a:t>
            </a:fld>
            <a:endParaRPr lang="en-US" dirty="0"/>
          </a:p>
        </p:txBody>
      </p:sp>
      <p:sp>
        <p:nvSpPr>
          <p:cNvPr id="5" name="Footer Placeholder 4">
            <a:extLst>
              <a:ext uri="{FF2B5EF4-FFF2-40B4-BE49-F238E27FC236}">
                <a16:creationId xmlns:a16="http://schemas.microsoft.com/office/drawing/2014/main" id="{0F496FE7-33B9-5EC6-D610-0B94A69751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1D216B-EF99-B677-9AC6-2F19C28DB47F}"/>
              </a:ext>
            </a:extLst>
          </p:cNvPr>
          <p:cNvSpPr>
            <a:spLocks noGrp="1"/>
          </p:cNvSpPr>
          <p:nvPr>
            <p:ph type="sldNum" sz="quarter" idx="12"/>
          </p:nvPr>
        </p:nvSpPr>
        <p:spPr/>
        <p:txBody>
          <a:bodyPr/>
          <a:lstStyle/>
          <a:p>
            <a:fld id="{C6261C26-8D25-45CD-8D41-3A961F31548A}" type="slidenum">
              <a:rPr lang="en-US" smtClean="0"/>
              <a:t>‹#›</a:t>
            </a:fld>
            <a:endParaRPr lang="en-US" dirty="0"/>
          </a:p>
        </p:txBody>
      </p:sp>
    </p:spTree>
    <p:extLst>
      <p:ext uri="{BB962C8B-B14F-4D97-AF65-F5344CB8AC3E}">
        <p14:creationId xmlns:p14="http://schemas.microsoft.com/office/powerpoint/2010/main" val="842647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9F5FE546-D90C-4D99-8305-D6979A731923}" type="datetime1">
              <a:rPr lang="en-US" smtClean="0"/>
              <a:t>9/19/2022</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377974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F0711506-FB9B-4F09-9FEE-02F6DC970B01}" type="datetime1">
              <a:rPr lang="en-US" smtClean="0"/>
              <a:t>9/19/2022</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710347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98CA4234-4AC0-4C39-B17E-05F1C0677BF4}" type="datetime1">
              <a:rPr lang="en-US" smtClean="0"/>
              <a:t>9/19/2022</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79929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5220D-B7BF-5C51-7603-333CBB9AE6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6A073E-5462-AB08-F1DD-E2B453EC61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0BEE45-2401-4A51-67D0-30A032F553E4}"/>
              </a:ext>
            </a:extLst>
          </p:cNvPr>
          <p:cNvSpPr>
            <a:spLocks noGrp="1"/>
          </p:cNvSpPr>
          <p:nvPr>
            <p:ph type="dt" sz="half" idx="10"/>
          </p:nvPr>
        </p:nvSpPr>
        <p:spPr/>
        <p:txBody>
          <a:bodyPr/>
          <a:lstStyle/>
          <a:p>
            <a:fld id="{DD047F11-8758-4DA1-B7AF-2D31B276F53F}" type="datetimeFigureOut">
              <a:rPr lang="en-US" smtClean="0"/>
              <a:t>9/19/2022</a:t>
            </a:fld>
            <a:endParaRPr lang="en-US" dirty="0"/>
          </a:p>
        </p:txBody>
      </p:sp>
      <p:sp>
        <p:nvSpPr>
          <p:cNvPr id="5" name="Footer Placeholder 4">
            <a:extLst>
              <a:ext uri="{FF2B5EF4-FFF2-40B4-BE49-F238E27FC236}">
                <a16:creationId xmlns:a16="http://schemas.microsoft.com/office/drawing/2014/main" id="{D8B12752-E0C5-7AC7-1248-CD315B9C57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AB79BC-01E6-1AE2-2F2F-9B94F09364E7}"/>
              </a:ext>
            </a:extLst>
          </p:cNvPr>
          <p:cNvSpPr>
            <a:spLocks noGrp="1"/>
          </p:cNvSpPr>
          <p:nvPr>
            <p:ph type="sldNum" sz="quarter" idx="12"/>
          </p:nvPr>
        </p:nvSpPr>
        <p:spPr/>
        <p:txBody>
          <a:bodyPr/>
          <a:lstStyle/>
          <a:p>
            <a:fld id="{C6261C26-8D25-45CD-8D41-3A961F31548A}" type="slidenum">
              <a:rPr lang="en-US" smtClean="0"/>
              <a:t>‹#›</a:t>
            </a:fld>
            <a:endParaRPr lang="en-US" dirty="0"/>
          </a:p>
        </p:txBody>
      </p:sp>
    </p:spTree>
    <p:extLst>
      <p:ext uri="{BB962C8B-B14F-4D97-AF65-F5344CB8AC3E}">
        <p14:creationId xmlns:p14="http://schemas.microsoft.com/office/powerpoint/2010/main" val="228561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D3DB8-4B18-3678-1839-19B3C5E43B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24FC02-DEA6-0610-5EAA-83F3A51876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D97D6-9730-3A77-E40A-58399E2278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BF0686-98D2-7E84-4C02-CA0094573718}"/>
              </a:ext>
            </a:extLst>
          </p:cNvPr>
          <p:cNvSpPr>
            <a:spLocks noGrp="1"/>
          </p:cNvSpPr>
          <p:nvPr>
            <p:ph type="dt" sz="half" idx="10"/>
          </p:nvPr>
        </p:nvSpPr>
        <p:spPr/>
        <p:txBody>
          <a:bodyPr/>
          <a:lstStyle/>
          <a:p>
            <a:fld id="{DD047F11-8758-4DA1-B7AF-2D31B276F53F}" type="datetimeFigureOut">
              <a:rPr lang="en-US" smtClean="0"/>
              <a:t>9/19/2022</a:t>
            </a:fld>
            <a:endParaRPr lang="en-US" dirty="0"/>
          </a:p>
        </p:txBody>
      </p:sp>
      <p:sp>
        <p:nvSpPr>
          <p:cNvPr id="6" name="Footer Placeholder 5">
            <a:extLst>
              <a:ext uri="{FF2B5EF4-FFF2-40B4-BE49-F238E27FC236}">
                <a16:creationId xmlns:a16="http://schemas.microsoft.com/office/drawing/2014/main" id="{95DA9E3B-40D5-D2E4-4CA8-7B1C21C48C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C877C1-18C4-16EE-9033-C903D9D1EE7C}"/>
              </a:ext>
            </a:extLst>
          </p:cNvPr>
          <p:cNvSpPr>
            <a:spLocks noGrp="1"/>
          </p:cNvSpPr>
          <p:nvPr>
            <p:ph type="sldNum" sz="quarter" idx="12"/>
          </p:nvPr>
        </p:nvSpPr>
        <p:spPr/>
        <p:txBody>
          <a:bodyPr/>
          <a:lstStyle/>
          <a:p>
            <a:fld id="{C6261C26-8D25-45CD-8D41-3A961F31548A}" type="slidenum">
              <a:rPr lang="en-US" smtClean="0"/>
              <a:t>‹#›</a:t>
            </a:fld>
            <a:endParaRPr lang="en-US" dirty="0"/>
          </a:p>
        </p:txBody>
      </p:sp>
    </p:spTree>
    <p:extLst>
      <p:ext uri="{BB962C8B-B14F-4D97-AF65-F5344CB8AC3E}">
        <p14:creationId xmlns:p14="http://schemas.microsoft.com/office/powerpoint/2010/main" val="128044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0C15-3F25-F9D4-774B-DE4BFCBEE0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D7E4A1-44AB-D4ED-3F71-47F2A19311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E46B3-EC6E-6B5E-7B28-998AE74C05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B7F2A3-AFC7-2B3B-B61C-E90C882179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823EB-0AB0-A927-FB97-BC80C43ADC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11F21E-CD42-4442-94BC-5BCF927693F0}"/>
              </a:ext>
            </a:extLst>
          </p:cNvPr>
          <p:cNvSpPr>
            <a:spLocks noGrp="1"/>
          </p:cNvSpPr>
          <p:nvPr>
            <p:ph type="dt" sz="half" idx="10"/>
          </p:nvPr>
        </p:nvSpPr>
        <p:spPr/>
        <p:txBody>
          <a:bodyPr/>
          <a:lstStyle/>
          <a:p>
            <a:fld id="{DD047F11-8758-4DA1-B7AF-2D31B276F53F}" type="datetimeFigureOut">
              <a:rPr lang="en-US" smtClean="0"/>
              <a:t>9/19/2022</a:t>
            </a:fld>
            <a:endParaRPr lang="en-US" dirty="0"/>
          </a:p>
        </p:txBody>
      </p:sp>
      <p:sp>
        <p:nvSpPr>
          <p:cNvPr id="8" name="Footer Placeholder 7">
            <a:extLst>
              <a:ext uri="{FF2B5EF4-FFF2-40B4-BE49-F238E27FC236}">
                <a16:creationId xmlns:a16="http://schemas.microsoft.com/office/drawing/2014/main" id="{D4FD73DE-1904-2A07-6A53-7670E75B76E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DD7E200-F35E-EBB3-C29C-89ED1F7FD6F7}"/>
              </a:ext>
            </a:extLst>
          </p:cNvPr>
          <p:cNvSpPr>
            <a:spLocks noGrp="1"/>
          </p:cNvSpPr>
          <p:nvPr>
            <p:ph type="sldNum" sz="quarter" idx="12"/>
          </p:nvPr>
        </p:nvSpPr>
        <p:spPr/>
        <p:txBody>
          <a:bodyPr/>
          <a:lstStyle/>
          <a:p>
            <a:fld id="{C6261C26-8D25-45CD-8D41-3A961F31548A}" type="slidenum">
              <a:rPr lang="en-US" smtClean="0"/>
              <a:t>‹#›</a:t>
            </a:fld>
            <a:endParaRPr lang="en-US" dirty="0"/>
          </a:p>
        </p:txBody>
      </p:sp>
    </p:spTree>
    <p:extLst>
      <p:ext uri="{BB962C8B-B14F-4D97-AF65-F5344CB8AC3E}">
        <p14:creationId xmlns:p14="http://schemas.microsoft.com/office/powerpoint/2010/main" val="262000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6D01B-43BE-FD9E-AA40-B48F19283E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D10142-92AE-AE93-74B2-465D1AE77E09}"/>
              </a:ext>
            </a:extLst>
          </p:cNvPr>
          <p:cNvSpPr>
            <a:spLocks noGrp="1"/>
          </p:cNvSpPr>
          <p:nvPr>
            <p:ph type="dt" sz="half" idx="10"/>
          </p:nvPr>
        </p:nvSpPr>
        <p:spPr/>
        <p:txBody>
          <a:bodyPr/>
          <a:lstStyle/>
          <a:p>
            <a:fld id="{DD047F11-8758-4DA1-B7AF-2D31B276F53F}" type="datetimeFigureOut">
              <a:rPr lang="en-US" smtClean="0"/>
              <a:t>9/19/2022</a:t>
            </a:fld>
            <a:endParaRPr lang="en-US" dirty="0"/>
          </a:p>
        </p:txBody>
      </p:sp>
      <p:sp>
        <p:nvSpPr>
          <p:cNvPr id="4" name="Footer Placeholder 3">
            <a:extLst>
              <a:ext uri="{FF2B5EF4-FFF2-40B4-BE49-F238E27FC236}">
                <a16:creationId xmlns:a16="http://schemas.microsoft.com/office/drawing/2014/main" id="{208CDF59-E50C-E7EF-C1BE-BCD532DD69E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1521CDA-6811-2D09-6650-222B54E70D3E}"/>
              </a:ext>
            </a:extLst>
          </p:cNvPr>
          <p:cNvSpPr>
            <a:spLocks noGrp="1"/>
          </p:cNvSpPr>
          <p:nvPr>
            <p:ph type="sldNum" sz="quarter" idx="12"/>
          </p:nvPr>
        </p:nvSpPr>
        <p:spPr/>
        <p:txBody>
          <a:bodyPr/>
          <a:lstStyle/>
          <a:p>
            <a:fld id="{C6261C26-8D25-45CD-8D41-3A961F31548A}" type="slidenum">
              <a:rPr lang="en-US" smtClean="0"/>
              <a:t>‹#›</a:t>
            </a:fld>
            <a:endParaRPr lang="en-US" dirty="0"/>
          </a:p>
        </p:txBody>
      </p:sp>
    </p:spTree>
    <p:extLst>
      <p:ext uri="{BB962C8B-B14F-4D97-AF65-F5344CB8AC3E}">
        <p14:creationId xmlns:p14="http://schemas.microsoft.com/office/powerpoint/2010/main" val="296726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9E5255-4BCC-F693-C9B0-5A0CB7D660DC}"/>
              </a:ext>
            </a:extLst>
          </p:cNvPr>
          <p:cNvSpPr>
            <a:spLocks noGrp="1"/>
          </p:cNvSpPr>
          <p:nvPr>
            <p:ph type="dt" sz="half" idx="10"/>
          </p:nvPr>
        </p:nvSpPr>
        <p:spPr/>
        <p:txBody>
          <a:bodyPr/>
          <a:lstStyle/>
          <a:p>
            <a:fld id="{DD047F11-8758-4DA1-B7AF-2D31B276F53F}" type="datetimeFigureOut">
              <a:rPr lang="en-US" smtClean="0"/>
              <a:t>9/19/2022</a:t>
            </a:fld>
            <a:endParaRPr lang="en-US" dirty="0"/>
          </a:p>
        </p:txBody>
      </p:sp>
      <p:sp>
        <p:nvSpPr>
          <p:cNvPr id="3" name="Footer Placeholder 2">
            <a:extLst>
              <a:ext uri="{FF2B5EF4-FFF2-40B4-BE49-F238E27FC236}">
                <a16:creationId xmlns:a16="http://schemas.microsoft.com/office/drawing/2014/main" id="{E117B1D9-36F3-A29F-F358-3DE557EC6F7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73CBBDC-B6A6-D0FF-7D99-3FD5FA756A10}"/>
              </a:ext>
            </a:extLst>
          </p:cNvPr>
          <p:cNvSpPr>
            <a:spLocks noGrp="1"/>
          </p:cNvSpPr>
          <p:nvPr>
            <p:ph type="sldNum" sz="quarter" idx="12"/>
          </p:nvPr>
        </p:nvSpPr>
        <p:spPr/>
        <p:txBody>
          <a:bodyPr/>
          <a:lstStyle/>
          <a:p>
            <a:fld id="{C6261C26-8D25-45CD-8D41-3A961F31548A}" type="slidenum">
              <a:rPr lang="en-US" smtClean="0"/>
              <a:t>‹#›</a:t>
            </a:fld>
            <a:endParaRPr lang="en-US" dirty="0"/>
          </a:p>
        </p:txBody>
      </p:sp>
    </p:spTree>
    <p:extLst>
      <p:ext uri="{BB962C8B-B14F-4D97-AF65-F5344CB8AC3E}">
        <p14:creationId xmlns:p14="http://schemas.microsoft.com/office/powerpoint/2010/main" val="78300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29463-FA0D-367C-FB32-CD4E58794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2B45C6-9504-B88E-BCC5-62C4BAD6FA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9E0AF7-B7BF-845A-B41C-EC1A3ED73F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3DCBF6-1622-0DAB-505A-B0567721C9EC}"/>
              </a:ext>
            </a:extLst>
          </p:cNvPr>
          <p:cNvSpPr>
            <a:spLocks noGrp="1"/>
          </p:cNvSpPr>
          <p:nvPr>
            <p:ph type="dt" sz="half" idx="10"/>
          </p:nvPr>
        </p:nvSpPr>
        <p:spPr/>
        <p:txBody>
          <a:bodyPr/>
          <a:lstStyle/>
          <a:p>
            <a:fld id="{DD047F11-8758-4DA1-B7AF-2D31B276F53F}" type="datetimeFigureOut">
              <a:rPr lang="en-US" smtClean="0"/>
              <a:t>9/19/2022</a:t>
            </a:fld>
            <a:endParaRPr lang="en-US" dirty="0"/>
          </a:p>
        </p:txBody>
      </p:sp>
      <p:sp>
        <p:nvSpPr>
          <p:cNvPr id="6" name="Footer Placeholder 5">
            <a:extLst>
              <a:ext uri="{FF2B5EF4-FFF2-40B4-BE49-F238E27FC236}">
                <a16:creationId xmlns:a16="http://schemas.microsoft.com/office/drawing/2014/main" id="{93390A7E-196F-C2CB-00CE-EAE2715B84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AFEA2E-AC56-BDC9-AA78-D80A6B0A4373}"/>
              </a:ext>
            </a:extLst>
          </p:cNvPr>
          <p:cNvSpPr>
            <a:spLocks noGrp="1"/>
          </p:cNvSpPr>
          <p:nvPr>
            <p:ph type="sldNum" sz="quarter" idx="12"/>
          </p:nvPr>
        </p:nvSpPr>
        <p:spPr/>
        <p:txBody>
          <a:bodyPr/>
          <a:lstStyle/>
          <a:p>
            <a:fld id="{C6261C26-8D25-45CD-8D41-3A961F31548A}" type="slidenum">
              <a:rPr lang="en-US" smtClean="0"/>
              <a:t>‹#›</a:t>
            </a:fld>
            <a:endParaRPr lang="en-US" dirty="0"/>
          </a:p>
        </p:txBody>
      </p:sp>
    </p:spTree>
    <p:extLst>
      <p:ext uri="{BB962C8B-B14F-4D97-AF65-F5344CB8AC3E}">
        <p14:creationId xmlns:p14="http://schemas.microsoft.com/office/powerpoint/2010/main" val="211419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95BC9-FD4F-F309-32F1-A5A066F81F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28AFD8-BA85-7A28-5458-8AAFF1198F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5FFA4A3-31B5-05FC-1094-DF433A68AC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C8763B-1382-DA7B-C3D2-57E2DF6850E5}"/>
              </a:ext>
            </a:extLst>
          </p:cNvPr>
          <p:cNvSpPr>
            <a:spLocks noGrp="1"/>
          </p:cNvSpPr>
          <p:nvPr>
            <p:ph type="dt" sz="half" idx="10"/>
          </p:nvPr>
        </p:nvSpPr>
        <p:spPr/>
        <p:txBody>
          <a:bodyPr/>
          <a:lstStyle/>
          <a:p>
            <a:fld id="{DD047F11-8758-4DA1-B7AF-2D31B276F53F}" type="datetimeFigureOut">
              <a:rPr lang="en-US" smtClean="0"/>
              <a:t>9/19/2022</a:t>
            </a:fld>
            <a:endParaRPr lang="en-US" dirty="0"/>
          </a:p>
        </p:txBody>
      </p:sp>
      <p:sp>
        <p:nvSpPr>
          <p:cNvPr id="6" name="Footer Placeholder 5">
            <a:extLst>
              <a:ext uri="{FF2B5EF4-FFF2-40B4-BE49-F238E27FC236}">
                <a16:creationId xmlns:a16="http://schemas.microsoft.com/office/drawing/2014/main" id="{5AAD2522-7B15-73B0-A10E-67871A86E5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261EAD-F04D-3F40-7E57-14B7AA58CAE5}"/>
              </a:ext>
            </a:extLst>
          </p:cNvPr>
          <p:cNvSpPr>
            <a:spLocks noGrp="1"/>
          </p:cNvSpPr>
          <p:nvPr>
            <p:ph type="sldNum" sz="quarter" idx="12"/>
          </p:nvPr>
        </p:nvSpPr>
        <p:spPr/>
        <p:txBody>
          <a:bodyPr/>
          <a:lstStyle/>
          <a:p>
            <a:fld id="{C6261C26-8D25-45CD-8D41-3A961F31548A}" type="slidenum">
              <a:rPr lang="en-US" smtClean="0"/>
              <a:t>‹#›</a:t>
            </a:fld>
            <a:endParaRPr lang="en-US" dirty="0"/>
          </a:p>
        </p:txBody>
      </p:sp>
    </p:spTree>
    <p:extLst>
      <p:ext uri="{BB962C8B-B14F-4D97-AF65-F5344CB8AC3E}">
        <p14:creationId xmlns:p14="http://schemas.microsoft.com/office/powerpoint/2010/main" val="2613940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45D9F-03D8-C375-B508-972B52E96B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B0A4E4-F002-5691-5F06-68CAE8213B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31E4E-D642-405E-B56C-293C3DF2A5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47F11-8758-4DA1-B7AF-2D31B276F53F}" type="datetimeFigureOut">
              <a:rPr lang="en-US" smtClean="0"/>
              <a:t>9/19/2022</a:t>
            </a:fld>
            <a:endParaRPr lang="en-US" dirty="0"/>
          </a:p>
        </p:txBody>
      </p:sp>
      <p:sp>
        <p:nvSpPr>
          <p:cNvPr id="5" name="Footer Placeholder 4">
            <a:extLst>
              <a:ext uri="{FF2B5EF4-FFF2-40B4-BE49-F238E27FC236}">
                <a16:creationId xmlns:a16="http://schemas.microsoft.com/office/drawing/2014/main" id="{C0750052-A94E-60BE-F930-A9180BDA4D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DF6B55E-E713-2F36-87B8-1D2D02388D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61C26-8D25-45CD-8D41-3A961F31548A}" type="slidenum">
              <a:rPr lang="en-US" smtClean="0"/>
              <a:t>‹#›</a:t>
            </a:fld>
            <a:endParaRPr lang="en-US" dirty="0"/>
          </a:p>
        </p:txBody>
      </p:sp>
    </p:spTree>
    <p:extLst>
      <p:ext uri="{BB962C8B-B14F-4D97-AF65-F5344CB8AC3E}">
        <p14:creationId xmlns:p14="http://schemas.microsoft.com/office/powerpoint/2010/main" val="951848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0356C-58AC-4A09-8E8B-7B7D9EC16BE8}" type="datetime1">
              <a:rPr lang="en-US" smtClean="0"/>
              <a:t>9/19/2022</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1412883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17.xml"/><Relationship Id="rId5" Type="http://schemas.openxmlformats.org/officeDocument/2006/relationships/image" Target="../media/image95.jpeg"/><Relationship Id="rId4" Type="http://schemas.openxmlformats.org/officeDocument/2006/relationships/image" Target="../media/image94.jpe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3" Type="http://schemas.openxmlformats.org/officeDocument/2006/relationships/hyperlink" Target="https://www.dfa.ms.gov/dfa-offices/purchasing-travel-and-fleet-management/bureau-of-purchasing-and-contracting/travel/" TargetMode="External"/><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3" Type="http://schemas.openxmlformats.org/officeDocument/2006/relationships/hyperlink" Target="https://www.dfa.ms.gov/dfa-offices/purchasing-travel-and-fleet-management/bureau-of-purchasing-and-contracting/travel/hotels-meals-miles-reimbursements/meal-reimbursement/" TargetMode="External"/><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3" Type="http://schemas.openxmlformats.org/officeDocument/2006/relationships/hyperlink" Target="https://www.dfa.ms.gov/media/qfplg0td/01012022-mileage-memo.pdf" TargetMode="External"/><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17.xml"/><Relationship Id="rId4" Type="http://schemas.openxmlformats.org/officeDocument/2006/relationships/image" Target="../media/image100.jpe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17.xml"/></Relationships>
</file>

<file path=ppt/slides/_rels/slide11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2" Type="http://schemas.openxmlformats.org/officeDocument/2006/relationships/hyperlink" Target="https://www.fema.gov/grants/guidance-tools/authorized-equipment-list" TargetMode="External"/><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17.xml"/></Relationships>
</file>

<file path=ppt/slides/_rels/slide121.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17.xml"/></Relationships>
</file>

<file path=ppt/slides/_rels/slide12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1.xml"/><Relationship Id="rId1" Type="http://schemas.openxmlformats.org/officeDocument/2006/relationships/slideLayout" Target="../slideLayouts/slideLayout1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7.xml"/></Relationships>
</file>

<file path=ppt/slides/_rels/slide12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85.xml"/><Relationship Id="rId1" Type="http://schemas.openxmlformats.org/officeDocument/2006/relationships/slideLayout" Target="../slideLayouts/slideLayout17.xml"/></Relationships>
</file>

<file path=ppt/slides/_rels/slide127.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image" Target="../media/image110.jpeg"/><Relationship Id="rId1" Type="http://schemas.openxmlformats.org/officeDocument/2006/relationships/slideLayout" Target="../slideLayouts/slideLayout17.xml"/><Relationship Id="rId6" Type="http://schemas.openxmlformats.org/officeDocument/2006/relationships/image" Target="../media/image114.jpeg"/><Relationship Id="rId5" Type="http://schemas.openxmlformats.org/officeDocument/2006/relationships/image" Target="../media/image113.jpeg"/><Relationship Id="rId4" Type="http://schemas.openxmlformats.org/officeDocument/2006/relationships/image" Target="../media/image112.jpeg"/></Relationships>
</file>

<file path=ppt/slides/_rels/slide12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86.xml"/><Relationship Id="rId1" Type="http://schemas.openxmlformats.org/officeDocument/2006/relationships/slideLayout" Target="../slideLayouts/slideLayout17.xml"/></Relationships>
</file>

<file path=ppt/slides/_rels/slide12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87.xml"/><Relationship Id="rId1" Type="http://schemas.openxmlformats.org/officeDocument/2006/relationships/slideLayout" Target="../slideLayouts/slideLayout17.xml"/><Relationship Id="rId4" Type="http://schemas.openxmlformats.org/officeDocument/2006/relationships/image" Target="../media/image117.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17.xml"/></Relationships>
</file>

<file path=ppt/slides/_rels/slide131.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17.xml"/><Relationship Id="rId5" Type="http://schemas.openxmlformats.org/officeDocument/2006/relationships/image" Target="../media/image123.jpeg"/><Relationship Id="rId4" Type="http://schemas.openxmlformats.org/officeDocument/2006/relationships/image" Target="../media/image122.jpe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7.xml"/></Relationships>
</file>

<file path=ppt/slides/_rels/slide133.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17.xml"/><Relationship Id="rId4" Type="http://schemas.openxmlformats.org/officeDocument/2006/relationships/image" Target="../media/image126.jpeg"/></Relationships>
</file>

<file path=ppt/slides/_rels/slide134.xml.rels><?xml version="1.0" encoding="UTF-8" standalone="yes"?>
<Relationships xmlns="http://schemas.openxmlformats.org/package/2006/relationships"><Relationship Id="rId3" Type="http://schemas.openxmlformats.org/officeDocument/2006/relationships/hyperlink" Target="https://www.fema.gov/grants/preparedness/homeland-security" TargetMode="External"/><Relationship Id="rId2" Type="http://schemas.openxmlformats.org/officeDocument/2006/relationships/notesSlide" Target="../notesSlides/notesSlide89.xml"/><Relationship Id="rId1" Type="http://schemas.openxmlformats.org/officeDocument/2006/relationships/slideLayout" Target="../slideLayouts/slideLayout1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7.xml"/></Relationships>
</file>

<file path=ppt/slides/_rels/slide138.xml.rels><?xml version="1.0" encoding="UTF-8" standalone="yes"?>
<Relationships xmlns="http://schemas.openxmlformats.org/package/2006/relationships"><Relationship Id="rId3" Type="http://schemas.openxmlformats.org/officeDocument/2006/relationships/hyperlink" Target="http://www.ecfr.gov/cgi-bin/text-idx?SID=af2fd38117ba7a3bf6e5a9195c454e9e&amp;mc=true&amp;node=se2.1.200_1444&amp;rgn=div8" TargetMode="External"/><Relationship Id="rId2" Type="http://schemas.openxmlformats.org/officeDocument/2006/relationships/notesSlide" Target="../notesSlides/notesSlide93.xml"/><Relationship Id="rId1" Type="http://schemas.openxmlformats.org/officeDocument/2006/relationships/slideLayout" Target="../slideLayouts/slideLayout17.xml"/><Relationship Id="rId4" Type="http://schemas.openxmlformats.org/officeDocument/2006/relationships/hyperlink" Target="http://www.ecfr.gov/cgi-bin/text-idx?SID=af2fd38117ba7a3bf6e5a9195c454e9e&amp;mc=true&amp;node=se2.1.200_1474&amp;rgn=div8" TargetMode="Externa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jpeg"/><Relationship Id="rId1" Type="http://schemas.openxmlformats.org/officeDocument/2006/relationships/slideLayout" Target="../slideLayouts/slideLayout17.xml"/><Relationship Id="rId5" Type="http://schemas.openxmlformats.org/officeDocument/2006/relationships/image" Target="../media/image130.jpg"/><Relationship Id="rId4" Type="http://schemas.openxmlformats.org/officeDocument/2006/relationships/image" Target="../media/image129.jpg"/></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7.xml"/></Relationships>
</file>

<file path=ppt/slides/_rels/slide14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97.xml"/><Relationship Id="rId1" Type="http://schemas.openxmlformats.org/officeDocument/2006/relationships/slideLayout" Target="../slideLayouts/slideLayout1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7.xml"/></Relationships>
</file>

<file path=ppt/slides/_rels/slide14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99.xml"/><Relationship Id="rId1" Type="http://schemas.openxmlformats.org/officeDocument/2006/relationships/slideLayout" Target="../slideLayouts/slideLayout1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7.xml"/></Relationships>
</file>

<file path=ppt/slides/_rels/slide148.xml.rels><?xml version="1.0" encoding="UTF-8" standalone="yes"?>
<Relationships xmlns="http://schemas.openxmlformats.org/package/2006/relationships"><Relationship Id="rId3" Type="http://schemas.openxmlformats.org/officeDocument/2006/relationships/hyperlink" Target="mailto:mohsgrant@dps.ms.gov" TargetMode="External"/><Relationship Id="rId2" Type="http://schemas.openxmlformats.org/officeDocument/2006/relationships/notesSlide" Target="../notesSlides/notesSlide102.xml"/><Relationship Id="rId1" Type="http://schemas.openxmlformats.org/officeDocument/2006/relationships/slideLayout" Target="../slideLayouts/slideLayout1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04.xml"/><Relationship Id="rId1" Type="http://schemas.openxmlformats.org/officeDocument/2006/relationships/slideLayout" Target="../slideLayouts/slideLayout1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7.xml"/></Relationships>
</file>

<file path=ppt/slides/_rels/slide15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06.xml"/><Relationship Id="rId1" Type="http://schemas.openxmlformats.org/officeDocument/2006/relationships/slideLayout" Target="../slideLayouts/slideLayout17.xml"/></Relationships>
</file>

<file path=ppt/slides/_rels/slide15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07.xml"/><Relationship Id="rId1" Type="http://schemas.openxmlformats.org/officeDocument/2006/relationships/slideLayout" Target="../slideLayouts/slideLayout17.xml"/></Relationships>
</file>

<file path=ppt/slides/_rels/slide15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png"/><Relationship Id="rId1" Type="http://schemas.openxmlformats.org/officeDocument/2006/relationships/slideLayout" Target="../slideLayouts/slideLayout14.xml"/><Relationship Id="rId4" Type="http://schemas.openxmlformats.org/officeDocument/2006/relationships/image" Target="../media/image138.jp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7.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1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9.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image" Target="../media/image140.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1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3.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17.xml"/></Relationships>
</file>

<file path=ppt/slides/_rels/slide164.xml.rels><?xml version="1.0" encoding="UTF-8" standalone="yes"?>
<Relationships xmlns="http://schemas.openxmlformats.org/package/2006/relationships"><Relationship Id="rId2" Type="http://schemas.openxmlformats.org/officeDocument/2006/relationships/image" Target="../media/image144.jpeg"/><Relationship Id="rId1" Type="http://schemas.openxmlformats.org/officeDocument/2006/relationships/slideLayout" Target="../slideLayouts/slideLayout1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6.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1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9.xml.rels><?xml version="1.0" encoding="UTF-8" standalone="yes"?>
<Relationships xmlns="http://schemas.openxmlformats.org/package/2006/relationships"><Relationship Id="rId3" Type="http://schemas.openxmlformats.org/officeDocument/2006/relationships/image" Target="../media/image147.jpg"/><Relationship Id="rId2" Type="http://schemas.openxmlformats.org/officeDocument/2006/relationships/image" Target="../media/image146.jpg"/><Relationship Id="rId1" Type="http://schemas.openxmlformats.org/officeDocument/2006/relationships/slideLayout" Target="../slideLayouts/slideLayout17.xml"/><Relationship Id="rId4" Type="http://schemas.openxmlformats.org/officeDocument/2006/relationships/image" Target="../media/image148.jp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4.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1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6.xml.rels><?xml version="1.0" encoding="UTF-8" standalone="yes"?>
<Relationships xmlns="http://schemas.openxmlformats.org/package/2006/relationships"><Relationship Id="rId2" Type="http://schemas.openxmlformats.org/officeDocument/2006/relationships/image" Target="../media/image138.jpg"/><Relationship Id="rId1" Type="http://schemas.openxmlformats.org/officeDocument/2006/relationships/slideLayout" Target="../slideLayouts/slideLayout1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17.xml"/></Relationships>
</file>

<file path=ppt/slides/_rels/slide181.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17.xml"/></Relationships>
</file>

<file path=ppt/slides/_rels/slide182.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17.xml"/></Relationships>
</file>

<file path=ppt/slides/_rels/slide183.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17.xml"/></Relationships>
</file>

<file path=ppt/slides/_rels/slide184.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17.xml"/></Relationships>
</file>

<file path=ppt/slides/_rels/slide185.xml.rels><?xml version="1.0" encoding="UTF-8" standalone="yes"?>
<Relationships xmlns="http://schemas.openxmlformats.org/package/2006/relationships"><Relationship Id="rId3" Type="http://schemas.openxmlformats.org/officeDocument/2006/relationships/image" Target="../media/image138.jpg"/><Relationship Id="rId2" Type="http://schemas.openxmlformats.org/officeDocument/2006/relationships/notesSlide" Target="../notesSlides/notesSlide108.xml"/><Relationship Id="rId1" Type="http://schemas.openxmlformats.org/officeDocument/2006/relationships/slideLayout" Target="../slideLayouts/slideLayout14.xml"/></Relationships>
</file>

<file path=ppt/slides/_rels/slide186.xml.rels><?xml version="1.0" encoding="UTF-8" standalone="yes"?>
<Relationships xmlns="http://schemas.openxmlformats.org/package/2006/relationships"><Relationship Id="rId3" Type="http://schemas.openxmlformats.org/officeDocument/2006/relationships/hyperlink" Target="https://www.homelandsecurity.ms.gov/grants/grant-forms" TargetMode="External"/><Relationship Id="rId2" Type="http://schemas.openxmlformats.org/officeDocument/2006/relationships/notesSlide" Target="../notesSlides/notesSlide109.xml"/><Relationship Id="rId1" Type="http://schemas.openxmlformats.org/officeDocument/2006/relationships/slideLayout" Target="../slideLayouts/slideLayout17.xml"/><Relationship Id="rId4" Type="http://schemas.openxmlformats.org/officeDocument/2006/relationships/image" Target="../media/image155.jpeg"/></Relationships>
</file>

<file path=ppt/slides/_rels/slide187.xml.rels><?xml version="1.0" encoding="UTF-8" standalone="yes"?>
<Relationships xmlns="http://schemas.openxmlformats.org/package/2006/relationships"><Relationship Id="rId3" Type="http://schemas.openxmlformats.org/officeDocument/2006/relationships/image" Target="../media/image138.jpg"/><Relationship Id="rId2" Type="http://schemas.openxmlformats.org/officeDocument/2006/relationships/notesSlide" Target="../notesSlides/notesSlide110.xml"/><Relationship Id="rId1" Type="http://schemas.openxmlformats.org/officeDocument/2006/relationships/slideLayout" Target="../slideLayouts/slideLayout17.xml"/><Relationship Id="rId4" Type="http://schemas.openxmlformats.org/officeDocument/2006/relationships/hyperlink" Target="mailto:mohsgrants@dps.ms.gov" TargetMode="External"/></Relationships>
</file>

<file path=ppt/slides/_rels/slide188.xml.rels><?xml version="1.0" encoding="UTF-8" standalone="yes"?>
<Relationships xmlns="http://schemas.openxmlformats.org/package/2006/relationships"><Relationship Id="rId3" Type="http://schemas.openxmlformats.org/officeDocument/2006/relationships/hyperlink" Target="mailto:cstamps@dps.ms.gov" TargetMode="External"/><Relationship Id="rId7" Type="http://schemas.openxmlformats.org/officeDocument/2006/relationships/hyperlink" Target="mailto:beth.loflin@dps.ms.gov" TargetMode="External"/><Relationship Id="rId2" Type="http://schemas.openxmlformats.org/officeDocument/2006/relationships/notesSlide" Target="../notesSlides/notesSlide111.xml"/><Relationship Id="rId1" Type="http://schemas.openxmlformats.org/officeDocument/2006/relationships/slideLayout" Target="../slideLayouts/slideLayout17.xml"/><Relationship Id="rId6" Type="http://schemas.openxmlformats.org/officeDocument/2006/relationships/image" Target="../media/image138.jpg"/><Relationship Id="rId5" Type="http://schemas.openxmlformats.org/officeDocument/2006/relationships/hyperlink" Target="mailto:ksstewart@dps.ms.gov" TargetMode="External"/><Relationship Id="rId4" Type="http://schemas.openxmlformats.org/officeDocument/2006/relationships/hyperlink" Target="mailto:rday@dps.ms.gov" TargetMode="External"/></Relationships>
</file>

<file path=ppt/slides/_rels/slide189.xml.rels><?xml version="1.0" encoding="UTF-8" standalone="yes"?>
<Relationships xmlns="http://schemas.openxmlformats.org/package/2006/relationships"><Relationship Id="rId8" Type="http://schemas.openxmlformats.org/officeDocument/2006/relationships/image" Target="../media/image161.svg"/><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notesSlide" Target="../notesSlides/notesSlide112.xml"/><Relationship Id="rId1" Type="http://schemas.openxmlformats.org/officeDocument/2006/relationships/slideLayout" Target="../slideLayouts/slideLayout12.xml"/><Relationship Id="rId6" Type="http://schemas.openxmlformats.org/officeDocument/2006/relationships/image" Target="../media/image159.svg"/><Relationship Id="rId5" Type="http://schemas.openxmlformats.org/officeDocument/2006/relationships/image" Target="../media/image158.png"/><Relationship Id="rId10" Type="http://schemas.openxmlformats.org/officeDocument/2006/relationships/image" Target="../media/image163.svg"/><Relationship Id="rId4" Type="http://schemas.openxmlformats.org/officeDocument/2006/relationships/image" Target="../media/image157.svg"/><Relationship Id="rId9" Type="http://schemas.openxmlformats.org/officeDocument/2006/relationships/image" Target="../media/image16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138.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urrent/title-2/subtitle-A/chapter-II/part-200"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mohsgrants@dps.ms.gov"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38.jfif"/><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hyperlink" Target="https://sus.magic.ms.gov/sap/bc/webdynpro/sapsrm/wda_e_suco_sreg?sap-client=100" TargetMode="External"/><Relationship Id="rId2" Type="http://schemas.openxmlformats.org/officeDocument/2006/relationships/hyperlink" Target="https://www.dfa.ms.gov/dfa-offices/mmrs/mississippi-suppliers-vendors/" TargetMode="Externa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hyperlink" Target="https://www.dfa.ms.gov/media/1688/state-of-mississippi-supplier-form-extended.pdf" TargetMode="External"/><Relationship Id="rId2" Type="http://schemas.openxmlformats.org/officeDocument/2006/relationships/hyperlink" Target="https://www.dfa.ms.gov/media/1689/supplier-registration-form.pdf" TargetMode="Externa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3.xml"/><Relationship Id="rId5" Type="http://schemas.openxmlformats.org/officeDocument/2006/relationships/image" Target="../media/image43.jpg"/><Relationship Id="rId4" Type="http://schemas.openxmlformats.org/officeDocument/2006/relationships/image" Target="../media/image42.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www.ecfr.gov/cgi-bin/retrieveECFR?gp=&amp;SID=7287556161fca27c19cd03ba72d43840&amp;mc=true&amp;n=pt2.1.200&amp;r=PART&amp;ty=HTML#se2.1.200_1303"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fema.gov/emergency/nims/" TargetMode="External"/><Relationship Id="rId2" Type="http://schemas.openxmlformats.org/officeDocument/2006/relationships/hyperlink" Target="https://www.sos.ms.gov/content/executiveorders/ExecutiveOrders/barbour.exec.orders_914-995.pdf"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7.jpeg"/><Relationship Id="rId7" Type="http://schemas.openxmlformats.org/officeDocument/2006/relationships/diagramColors" Target="../diagrams/colors5.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mailto:mohsgrants@dps.ms.gov"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63.jpg"/><Relationship Id="rId5" Type="http://schemas.openxmlformats.org/officeDocument/2006/relationships/image" Target="../media/image62.jpg"/><Relationship Id="rId4" Type="http://schemas.openxmlformats.org/officeDocument/2006/relationships/image" Target="../media/image61.jp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0.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hyperlink" Target="mailto:mohsgrants@dps.ms.gov" TargetMode="Externa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hyperlink" Target="mailto:mohsgrants@dps.ms.gov" TargetMode="External"/><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hyperlink" Target="mailto:mohsgrants@dps.ms.gov" TargetMode="Externa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7.xml"/><Relationship Id="rId5" Type="http://schemas.openxmlformats.org/officeDocument/2006/relationships/image" Target="../media/image83.jpeg"/><Relationship Id="rId4" Type="http://schemas.openxmlformats.org/officeDocument/2006/relationships/image" Target="../media/image82.jpe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7.xml"/><Relationship Id="rId4" Type="http://schemas.openxmlformats.org/officeDocument/2006/relationships/image" Target="../media/image86.jpe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17.xml"/><Relationship Id="rId4" Type="http://schemas.openxmlformats.org/officeDocument/2006/relationships/image" Target="../media/image9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a:extLst>
              <a:ext uri="{FF2B5EF4-FFF2-40B4-BE49-F238E27FC236}">
                <a16:creationId xmlns:a16="http://schemas.microsoft.com/office/drawing/2014/main" id="{CEC81CF5-2049-4193-B55C-E10394236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22" r="7122"/>
          <a:stretch/>
        </p:blipFill>
        <p:spPr bwMode="auto">
          <a:xfrm>
            <a:off x="1" y="-6235"/>
            <a:ext cx="3577589" cy="2753420"/>
          </a:xfrm>
          <a:custGeom>
            <a:avLst/>
            <a:gdLst/>
            <a:ahLst/>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F2A3B6E-0EFD-49EB-BDA4-DC6A8056E43D}"/>
              </a:ext>
            </a:extLst>
          </p:cNvPr>
          <p:cNvPicPr>
            <a:picLocks noChangeAspect="1"/>
          </p:cNvPicPr>
          <p:nvPr/>
        </p:nvPicPr>
        <p:blipFill>
          <a:blip r:embed="rId4">
            <a:extLst>
              <a:ext uri="{28A0092B-C50C-407E-A947-70E740481C1C}">
                <a14:useLocalDpi xmlns:a14="http://schemas.microsoft.com/office/drawing/2010/main" val="0"/>
              </a:ext>
            </a:extLst>
          </a:blip>
          <a:srcRect t="9546" b="9546"/>
          <a:stretch/>
        </p:blipFill>
        <p:spPr>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7" name="Picture 6">
            <a:extLst>
              <a:ext uri="{FF2B5EF4-FFF2-40B4-BE49-F238E27FC236}">
                <a16:creationId xmlns:a16="http://schemas.microsoft.com/office/drawing/2014/main" id="{3872A3E5-C381-4770-8FD1-87AC97A3D3B1}"/>
              </a:ext>
            </a:extLst>
          </p:cNvPr>
          <p:cNvPicPr>
            <a:picLocks noChangeAspect="1"/>
          </p:cNvPicPr>
          <p:nvPr/>
        </p:nvPicPr>
        <p:blipFill>
          <a:blip r:embed="rId5">
            <a:extLst>
              <a:ext uri="{28A0092B-C50C-407E-A947-70E740481C1C}">
                <a14:useLocalDpi xmlns:a14="http://schemas.microsoft.com/office/drawing/2010/main" val="0"/>
              </a:ext>
            </a:extLst>
          </a:blip>
          <a:srcRect l="9179" r="9179"/>
          <a:stretch/>
        </p:blipFill>
        <p:spPr>
          <a:xfrm>
            <a:off x="3255404" y="0"/>
            <a:ext cx="3786735" cy="2579655"/>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13" name="Picture 12">
            <a:extLst>
              <a:ext uri="{FF2B5EF4-FFF2-40B4-BE49-F238E27FC236}">
                <a16:creationId xmlns:a16="http://schemas.microsoft.com/office/drawing/2014/main" id="{04ABC5A7-1930-4F45-B89C-B69E83F4B095}"/>
              </a:ext>
            </a:extLst>
          </p:cNvPr>
          <p:cNvPicPr>
            <a:picLocks noChangeAspect="1"/>
          </p:cNvPicPr>
          <p:nvPr/>
        </p:nvPicPr>
        <p:blipFill>
          <a:blip r:embed="rId6">
            <a:extLst>
              <a:ext uri="{28A0092B-C50C-407E-A947-70E740481C1C}">
                <a14:useLocalDpi xmlns:a14="http://schemas.microsoft.com/office/drawing/2010/main" val="0"/>
              </a:ext>
            </a:extLst>
          </a:blip>
          <a:srcRect t="6987" b="6987"/>
          <a:stretch/>
        </p:blipFill>
        <p:spPr>
          <a:xfrm>
            <a:off x="310850" y="3520441"/>
            <a:ext cx="5361704" cy="3160110"/>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p:spPr>
      </p:pic>
      <p:sp>
        <p:nvSpPr>
          <p:cNvPr id="85"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4F58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B49A095-62E3-4BA4-B7F0-68CB6CD970B4}"/>
              </a:ext>
            </a:extLst>
          </p:cNvPr>
          <p:cNvSpPr txBox="1"/>
          <p:nvPr/>
        </p:nvSpPr>
        <p:spPr>
          <a:xfrm>
            <a:off x="6734052" y="4085097"/>
            <a:ext cx="5269880" cy="2651216"/>
          </a:xfrm>
          <a:prstGeom prst="rect">
            <a:avLst/>
          </a:prstGeom>
        </p:spPr>
        <p:txBody>
          <a:bodyPr vert="horz" lIns="91440" tIns="45720" rIns="91440" bIns="45720" rtlCol="0" anchor="t">
            <a:normAutofit fontScale="92500" lnSpcReduction="10000"/>
          </a:bodyPr>
          <a:lstStyle/>
          <a:p>
            <a:pPr algn="r">
              <a:lnSpc>
                <a:spcPct val="90000"/>
              </a:lnSpc>
              <a:spcBef>
                <a:spcPct val="0"/>
              </a:spcBef>
              <a:spcAft>
                <a:spcPts val="600"/>
              </a:spcAft>
            </a:pPr>
            <a:r>
              <a:rPr lang="en-US" sz="4000" kern="1200" dirty="0">
                <a:solidFill>
                  <a:srgbClr val="FFFFFF"/>
                </a:solidFill>
                <a:latin typeface="+mj-lt"/>
                <a:ea typeface="+mj-ea"/>
                <a:cs typeface="+mj-cs"/>
              </a:rPr>
              <a:t>Mississippi Office of Homeland Security</a:t>
            </a:r>
          </a:p>
          <a:p>
            <a:pPr algn="r">
              <a:lnSpc>
                <a:spcPct val="90000"/>
              </a:lnSpc>
              <a:spcBef>
                <a:spcPct val="0"/>
              </a:spcBef>
              <a:spcAft>
                <a:spcPts val="600"/>
              </a:spcAft>
            </a:pPr>
            <a:r>
              <a:rPr lang="en-US" sz="4000" kern="1200" dirty="0">
                <a:solidFill>
                  <a:srgbClr val="FFFFFF"/>
                </a:solidFill>
                <a:latin typeface="+mj-lt"/>
                <a:ea typeface="+mj-ea"/>
                <a:cs typeface="+mj-cs"/>
              </a:rPr>
              <a:t>FY22 Homeland Security Non-Profit </a:t>
            </a:r>
          </a:p>
          <a:p>
            <a:pPr algn="r">
              <a:lnSpc>
                <a:spcPct val="90000"/>
              </a:lnSpc>
              <a:spcBef>
                <a:spcPct val="0"/>
              </a:spcBef>
              <a:spcAft>
                <a:spcPts val="600"/>
              </a:spcAft>
            </a:pPr>
            <a:r>
              <a:rPr lang="en-US" sz="4000" kern="1200" dirty="0">
                <a:solidFill>
                  <a:srgbClr val="FFFFFF"/>
                </a:solidFill>
                <a:latin typeface="+mj-lt"/>
                <a:ea typeface="+mj-ea"/>
                <a:cs typeface="+mj-cs"/>
              </a:rPr>
              <a:t>Grant Implementation</a:t>
            </a:r>
          </a:p>
          <a:p>
            <a:pPr algn="r">
              <a:lnSpc>
                <a:spcPct val="90000"/>
              </a:lnSpc>
              <a:spcBef>
                <a:spcPct val="0"/>
              </a:spcBef>
              <a:spcAft>
                <a:spcPts val="600"/>
              </a:spcAft>
            </a:pPr>
            <a:endParaRPr lang="en-US" sz="4000" b="1" kern="1200" dirty="0">
              <a:solidFill>
                <a:srgbClr val="FFFFFF"/>
              </a:solidFill>
              <a:latin typeface="+mj-lt"/>
              <a:ea typeface="+mj-ea"/>
              <a:cs typeface="+mj-cs"/>
            </a:endParaRPr>
          </a:p>
        </p:txBody>
      </p:sp>
      <p:pic>
        <p:nvPicPr>
          <p:cNvPr id="14" name="Picture 13" descr="Logo&#10;&#10;Description automatically generated">
            <a:extLst>
              <a:ext uri="{FF2B5EF4-FFF2-40B4-BE49-F238E27FC236}">
                <a16:creationId xmlns:a16="http://schemas.microsoft.com/office/drawing/2014/main" id="{B3F04879-A86E-ACA7-0948-16A123FDE06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875" b="96146" l="2813" r="96875">
                        <a14:foregroundMark x1="20417" y1="10521" x2="33854" y2="36146"/>
                        <a14:foregroundMark x1="18229" y1="14375" x2="6979" y2="34063"/>
                        <a14:foregroundMark x1="6979" y1="34063" x2="19375" y2="60417"/>
                        <a14:foregroundMark x1="19375" y1="60417" x2="45938" y2="78125"/>
                        <a14:foregroundMark x1="45938" y1="78125" x2="88114" y2="79583"/>
                        <a14:foregroundMark x1="94289" y1="71922" x2="94583" y2="53021"/>
                        <a14:foregroundMark x1="94583" y1="53021" x2="71354" y2="34479"/>
                        <a14:foregroundMark x1="71354" y1="34479" x2="51458" y2="37083"/>
                        <a14:foregroundMark x1="51458" y1="37083" x2="46979" y2="39583"/>
                        <a14:foregroundMark x1="6979" y1="26563" x2="1667" y2="34688"/>
                        <a14:foregroundMark x1="1667" y1="34688" x2="1771" y2="47188"/>
                        <a14:foregroundMark x1="1771" y1="47188" x2="8542" y2="58750"/>
                        <a14:foregroundMark x1="8542" y1="58750" x2="52188" y2="87292"/>
                        <a14:foregroundMark x1="52188" y1="87292" x2="77708" y2="75208"/>
                        <a14:foregroundMark x1="77708" y1="75208" x2="87708" y2="66250"/>
                        <a14:foregroundMark x1="87708" y1="66250" x2="85417" y2="30104"/>
                        <a14:foregroundMark x1="85417" y1="30104" x2="79688" y2="18438"/>
                        <a14:foregroundMark x1="79688" y1="18438" x2="65521" y2="9479"/>
                        <a14:foregroundMark x1="65521" y1="9479" x2="26667" y2="8958"/>
                        <a14:foregroundMark x1="26667" y1="8958" x2="7708" y2="26563"/>
                        <a14:foregroundMark x1="7708" y1="26563" x2="6979" y2="26563"/>
                        <a14:foregroundMark x1="26875" y1="6667" x2="48229" y2="1875"/>
                        <a14:foregroundMark x1="48229" y1="1875" x2="72188" y2="8021"/>
                        <a14:foregroundMark x1="97083" y1="37396" x2="95833" y2="63229"/>
                        <a14:foregroundMark x1="92604" y1="70313" x2="88229" y2="78229"/>
                        <a14:foregroundMark x1="88854" y1="79583" x2="90104" y2="78958"/>
                        <a14:foregroundMark x1="89792" y1="72500" x2="91042" y2="72813"/>
                        <a14:foregroundMark x1="90104" y1="79271" x2="91667" y2="75729"/>
                        <a14:foregroundMark x1="86250" y1="74792" x2="93021" y2="73125"/>
                        <a14:foregroundMark x1="89792" y1="75104" x2="86875" y2="79583"/>
                        <a14:foregroundMark x1="93333" y1="72188" x2="82604" y2="82708"/>
                        <a14:foregroundMark x1="82604" y1="82708" x2="41250" y2="95000"/>
                        <a14:foregroundMark x1="41250" y1="95000" x2="30625" y2="93958"/>
                        <a14:foregroundMark x1="40208" y1="97396" x2="53854" y2="96146"/>
                        <a14:foregroundMark x1="53854" y1="96146" x2="58438" y2="96146"/>
                        <a14:foregroundMark x1="1963" y1="65180" x2="313" y2="55833"/>
                        <a14:foregroundMark x1="313" y1="55833" x2="2813" y2="39271"/>
                        <a14:foregroundMark x1="2813" y1="39271" x2="4479" y2="37708"/>
                        <a14:foregroundMark x1="49792" y1="41563" x2="48854" y2="42813"/>
                        <a14:foregroundMark x1="43125" y1="42813" x2="55313" y2="52083"/>
                        <a14:foregroundMark x1="45417" y1="47917" x2="60833" y2="52708"/>
                        <a14:foregroundMark x1="60833" y1="52708" x2="61042" y2="52708"/>
                        <a14:foregroundMark x1="43125" y1="65208" x2="55417" y2="66042"/>
                        <a14:foregroundMark x1="55417" y1="66042" x2="63542" y2="58750"/>
                        <a14:backgroundMark x1="93646" y1="79896" x2="94271" y2="75104"/>
                        <a14:backgroundMark x1="95208" y1="74479" x2="93333" y2="78229"/>
                        <a14:backgroundMark x1="93892" y1="74102" x2="95208" y2="75104"/>
                        <a14:backgroundMark x1="89962" y1="79875" x2="90521" y2="83125"/>
                        <a14:backgroundMark x1="89718" y1="78459" x2="89936" y2="79728"/>
                        <a14:backgroundMark x1="90521" y1="83125" x2="93333" y2="77917"/>
                        <a14:backgroundMark x1="93333" y1="77292" x2="91979" y2="84688"/>
                        <a14:backgroundMark x1="94038" y1="73959" x2="97813" y2="76979"/>
                        <a14:backgroundMark x1="2188" y1="35417" x2="2188" y2="34479"/>
                        <a14:backgroundMark x1="1875" y1="65208" x2="2917" y2="68333"/>
                      </a14:backgroundRemoval>
                    </a14:imgEffect>
                  </a14:imgLayer>
                </a14:imgProps>
              </a:ext>
              <a:ext uri="{28A0092B-C50C-407E-A947-70E740481C1C}">
                <a14:useLocalDpi xmlns:a14="http://schemas.microsoft.com/office/drawing/2010/main" val="0"/>
              </a:ext>
            </a:extLst>
          </a:blip>
          <a:stretch>
            <a:fillRect/>
          </a:stretch>
        </p:blipFill>
        <p:spPr>
          <a:xfrm>
            <a:off x="5648503" y="1530993"/>
            <a:ext cx="2483819" cy="2483819"/>
          </a:xfrm>
          <a:prstGeom prst="rect">
            <a:avLst/>
          </a:prstGeom>
        </p:spPr>
      </p:pic>
    </p:spTree>
    <p:extLst>
      <p:ext uri="{BB962C8B-B14F-4D97-AF65-F5344CB8AC3E}">
        <p14:creationId xmlns:p14="http://schemas.microsoft.com/office/powerpoint/2010/main" val="899849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94CBA62-FB0B-D43C-62D6-2FA1C7E0C3FF}"/>
              </a:ext>
            </a:extLst>
          </p:cNvPr>
          <p:cNvSpPr txBox="1"/>
          <p:nvPr/>
        </p:nvSpPr>
        <p:spPr>
          <a:xfrm>
            <a:off x="5963160" y="308481"/>
            <a:ext cx="584814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libri" panose="020F0502020204030204"/>
                <a:ea typeface="+mn-ea"/>
                <a:cs typeface="+mn-cs"/>
              </a:rPr>
              <a:t>Award Letter</a:t>
            </a:r>
          </a:p>
        </p:txBody>
      </p:sp>
      <p:pic>
        <p:nvPicPr>
          <p:cNvPr id="14" name="Picture 13">
            <a:extLst>
              <a:ext uri="{FF2B5EF4-FFF2-40B4-BE49-F238E27FC236}">
                <a16:creationId xmlns:a16="http://schemas.microsoft.com/office/drawing/2014/main" id="{403529C1-26D2-2987-D4E3-DDE1806085E6}"/>
              </a:ext>
            </a:extLst>
          </p:cNvPr>
          <p:cNvPicPr>
            <a:picLocks noChangeAspect="1"/>
          </p:cNvPicPr>
          <p:nvPr/>
        </p:nvPicPr>
        <p:blipFill>
          <a:blip r:embed="rId3"/>
          <a:stretch>
            <a:fillRect/>
          </a:stretch>
        </p:blipFill>
        <p:spPr>
          <a:xfrm>
            <a:off x="6574448" y="1828656"/>
            <a:ext cx="4988174" cy="2389014"/>
          </a:xfrm>
          <a:prstGeom prst="rect">
            <a:avLst/>
          </a:prstGeom>
        </p:spPr>
      </p:pic>
      <p:pic>
        <p:nvPicPr>
          <p:cNvPr id="3" name="Picture 2">
            <a:extLst>
              <a:ext uri="{FF2B5EF4-FFF2-40B4-BE49-F238E27FC236}">
                <a16:creationId xmlns:a16="http://schemas.microsoft.com/office/drawing/2014/main" id="{39F36E1C-3BF8-F9B9-0FBB-B128024EDEFA}"/>
              </a:ext>
            </a:extLst>
          </p:cNvPr>
          <p:cNvPicPr>
            <a:picLocks noChangeAspect="1"/>
          </p:cNvPicPr>
          <p:nvPr/>
        </p:nvPicPr>
        <p:blipFill>
          <a:blip r:embed="rId4"/>
          <a:stretch>
            <a:fillRect/>
          </a:stretch>
        </p:blipFill>
        <p:spPr>
          <a:xfrm>
            <a:off x="242725" y="64281"/>
            <a:ext cx="5477711" cy="6729009"/>
          </a:xfrm>
          <a:prstGeom prst="rect">
            <a:avLst/>
          </a:prstGeom>
        </p:spPr>
      </p:pic>
    </p:spTree>
    <p:extLst>
      <p:ext uri="{BB962C8B-B14F-4D97-AF65-F5344CB8AC3E}">
        <p14:creationId xmlns:p14="http://schemas.microsoft.com/office/powerpoint/2010/main" val="14431193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578888" y="2590590"/>
            <a:ext cx="2880828" cy="2432807"/>
          </a:xfrm>
        </p:spPr>
        <p:txBody>
          <a:bodyPr vert="horz" lIns="91440" tIns="45720" rIns="91440" bIns="45720" rtlCol="0" anchor="t">
            <a:normAutofit fontScale="90000"/>
          </a:bodyPr>
          <a:lstStyle/>
          <a:p>
            <a:pPr algn="ctr"/>
            <a:r>
              <a:rPr lang="en-US" sz="3100" kern="1200" dirty="0">
                <a:solidFill>
                  <a:srgbClr val="FFFFFF"/>
                </a:solidFill>
                <a:latin typeface="+mj-lt"/>
                <a:ea typeface="+mj-ea"/>
                <a:cs typeface="+mj-cs"/>
              </a:rPr>
              <a:t>Grant Reimbursement Request Process: Contractual Services</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(1 Year Only)</a:t>
            </a:r>
          </a:p>
        </p:txBody>
      </p:sp>
      <p:sp>
        <p:nvSpPr>
          <p:cNvPr id="3" name="Slide Number Placeholder 2">
            <a:extLst>
              <a:ext uri="{FF2B5EF4-FFF2-40B4-BE49-F238E27FC236}">
                <a16:creationId xmlns:a16="http://schemas.microsoft.com/office/drawing/2014/main" id="{22CB6D34-CD58-462E-A4CB-79F3E1F9DAA7}"/>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100</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04216" y="15598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8B858D63-FC83-0D3B-EC54-A9D147EDE9B0}"/>
              </a:ext>
            </a:extLst>
          </p:cNvPr>
          <p:cNvSpPr txBox="1"/>
          <p:nvPr/>
        </p:nvSpPr>
        <p:spPr>
          <a:xfrm>
            <a:off x="4289214" y="242052"/>
            <a:ext cx="7372828" cy="5909310"/>
          </a:xfrm>
          <a:prstGeom prst="rect">
            <a:avLst/>
          </a:prstGeom>
          <a:noFill/>
        </p:spPr>
        <p:txBody>
          <a:bodyPr wrap="square">
            <a:spAutoFit/>
          </a:bodyPr>
          <a:lstStyle/>
          <a:p>
            <a:pPr marL="0" marR="0">
              <a:spcBef>
                <a:spcPts val="0"/>
              </a:spcBef>
              <a:spcAft>
                <a:spcPts val="0"/>
              </a:spcAft>
              <a:tabLst>
                <a:tab pos="228600" algn="l"/>
              </a:tabLst>
            </a:pPr>
            <a:r>
              <a:rPr lang="en-US" sz="1800" b="1" u="sng" dirty="0">
                <a:effectLst/>
                <a:latin typeface="Times New Roman" panose="02020603050405020304" pitchFamily="18" charset="0"/>
                <a:ea typeface="Times New Roman" panose="02020603050405020304" pitchFamily="18" charset="0"/>
              </a:rPr>
              <a:t>Contractual Services:</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dirty="0">
                <a:effectLst/>
                <a:latin typeface="Times New Roman" panose="02020603050405020304" pitchFamily="18" charset="0"/>
                <a:ea typeface="Calibri" panose="020F0502020204030204" pitchFamily="34" charset="0"/>
              </a:rPr>
              <a:t>Communication &amp; Freight--The actual cost of communication expenses, such as telephone service, internet service, postage expense, and freight expense for shipping equipment will be reimbursed, if applicable. </a:t>
            </a:r>
            <a:r>
              <a:rPr lang="en-US" sz="1800" u="sng" dirty="0">
                <a:solidFill>
                  <a:srgbClr val="000000"/>
                </a:solidFill>
                <a:effectLst/>
                <a:latin typeface="Times New Roman" panose="02020603050405020304" pitchFamily="18" charset="0"/>
                <a:ea typeface="Calibri" panose="020F0502020204030204" pitchFamily="34" charset="0"/>
              </a:rPr>
              <a:t>A copy of the cost allocation must be submitted to the MOHS.</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Documentation must be provided for any amount claimed.</a:t>
            </a:r>
            <a:r>
              <a:rPr lang="en-US" sz="18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dirty="0">
                <a:effectLst/>
                <a:latin typeface="Times New Roman" panose="02020603050405020304" pitchFamily="18" charset="0"/>
                <a:ea typeface="Calibri" panose="020F0502020204030204" pitchFamily="34" charset="0"/>
              </a:rPr>
              <a:t>Printing – The actual cost of printing will be reimbursed, if applicable. </a:t>
            </a:r>
            <a:r>
              <a:rPr lang="en-US" sz="1800" dirty="0">
                <a:effectLst/>
                <a:latin typeface="Times New Roman" panose="02020603050405020304" pitchFamily="18" charset="0"/>
                <a:ea typeface="Times New Roman" panose="02020603050405020304" pitchFamily="18" charset="0"/>
              </a:rPr>
              <a:t>Documentation must be provided for any amount claimed.</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dirty="0">
                <a:effectLst/>
                <a:latin typeface="Times New Roman" panose="02020603050405020304" pitchFamily="18" charset="0"/>
                <a:ea typeface="Calibri" panose="020F0502020204030204" pitchFamily="34" charset="0"/>
              </a:rPr>
              <a:t>Fees, Professional &amp; Other -- The actual cost of outside contractual services, if applicable.  Any consultant contracts must follow the bid procedures required by the state, or local ordinance if more restrictive, and must follow federal guidelines.  The duties and qualifications of the consultant should be detailed in a narrative along with itemized budget detail outlining cost for service and included with the subcontract agreement.  </a:t>
            </a:r>
            <a:r>
              <a:rPr lang="en-US" sz="1800" u="sng" dirty="0">
                <a:solidFill>
                  <a:srgbClr val="000000"/>
                </a:solidFill>
                <a:effectLst/>
                <a:latin typeface="Times New Roman" panose="02020603050405020304" pitchFamily="18" charset="0"/>
                <a:ea typeface="Calibri" panose="020F0502020204030204" pitchFamily="34" charset="0"/>
              </a:rPr>
              <a:t>Agreements and sub-contracts must have prior approval from MOHS. See Project Agreement/Contract Development above.</a:t>
            </a:r>
            <a:r>
              <a:rPr lang="en-US" sz="1800" dirty="0">
                <a:solidFill>
                  <a:srgbClr val="000000"/>
                </a:solidFill>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Installation cost – associated with equipment installation such as radio, camera, etc. </a:t>
            </a:r>
            <a:r>
              <a:rPr lang="en-US" sz="1800" dirty="0">
                <a:effectLst/>
                <a:latin typeface="Times New Roman" panose="02020603050405020304" pitchFamily="18" charset="0"/>
                <a:ea typeface="Times New Roman" panose="02020603050405020304" pitchFamily="18" charset="0"/>
              </a:rPr>
              <a:t>Documentation must be provided for any amount claimed.</a:t>
            </a:r>
            <a:r>
              <a:rPr lang="en-US" sz="1800" b="1"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571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Image result for Training at Work">
            <a:extLst>
              <a:ext uri="{FF2B5EF4-FFF2-40B4-BE49-F238E27FC236}">
                <a16:creationId xmlns:a16="http://schemas.microsoft.com/office/drawing/2014/main" id="{16210ABB-054F-610E-6136-A7BD1FBA2C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75" r="-1" b="9898"/>
          <a:stretch/>
        </p:blipFill>
        <p:spPr bwMode="auto">
          <a:xfrm>
            <a:off x="20" y="10"/>
            <a:ext cx="609598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Training at Work">
            <a:extLst>
              <a:ext uri="{FF2B5EF4-FFF2-40B4-BE49-F238E27FC236}">
                <a16:creationId xmlns:a16="http://schemas.microsoft.com/office/drawing/2014/main" id="{49E9626B-0508-150D-CF8F-6613808703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750" r="1" b="1"/>
          <a:stretch/>
        </p:blipFill>
        <p:spPr bwMode="auto">
          <a:xfrm>
            <a:off x="6096000" y="10"/>
            <a:ext cx="609600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Training at Work">
            <a:extLst>
              <a:ext uri="{FF2B5EF4-FFF2-40B4-BE49-F238E27FC236}">
                <a16:creationId xmlns:a16="http://schemas.microsoft.com/office/drawing/2014/main" id="{87936737-2F5F-70EB-B2F8-3A535B5C31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16760"/>
          <a:stretch/>
        </p:blipFill>
        <p:spPr bwMode="auto">
          <a:xfrm>
            <a:off x="20" y="3429000"/>
            <a:ext cx="609598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Security Installation Services">
            <a:extLst>
              <a:ext uri="{FF2B5EF4-FFF2-40B4-BE49-F238E27FC236}">
                <a16:creationId xmlns:a16="http://schemas.microsoft.com/office/drawing/2014/main" id="{ED8889DC-7211-DF98-12AB-22E16F4E78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348" r="-2" b="3764"/>
          <a:stretch/>
        </p:blipFill>
        <p:spPr bwMode="auto">
          <a:xfrm>
            <a:off x="6096000"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ame 78">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112EFA5-AE49-1713-AF14-EF83E1DC5C38}"/>
              </a:ext>
            </a:extLst>
          </p:cNvPr>
          <p:cNvSpPr>
            <a:spLocks noGrp="1"/>
          </p:cNvSpPr>
          <p:nvPr>
            <p:ph type="title"/>
          </p:nvPr>
        </p:nvSpPr>
        <p:spPr>
          <a:xfrm>
            <a:off x="4286858" y="2761554"/>
            <a:ext cx="3618284" cy="1345720"/>
          </a:xfrm>
          <a:noFill/>
        </p:spPr>
        <p:txBody>
          <a:bodyPr vert="horz" lIns="91440" tIns="45720" rIns="91440" bIns="45720" rtlCol="0" anchor="ctr">
            <a:normAutofit/>
          </a:bodyPr>
          <a:lstStyle/>
          <a:p>
            <a:pPr algn="ctr"/>
            <a:r>
              <a:rPr lang="en-US" sz="2800" kern="1200" dirty="0">
                <a:solidFill>
                  <a:srgbClr val="080808"/>
                </a:solidFill>
                <a:latin typeface="+mj-lt"/>
                <a:ea typeface="+mj-ea"/>
                <a:cs typeface="+mj-cs"/>
              </a:rPr>
              <a:t>Travel/Training</a:t>
            </a:r>
            <a:br>
              <a:rPr lang="en-US" sz="2800" kern="1200" dirty="0">
                <a:solidFill>
                  <a:srgbClr val="080808"/>
                </a:solidFill>
                <a:latin typeface="+mj-lt"/>
                <a:ea typeface="+mj-ea"/>
                <a:cs typeface="+mj-cs"/>
              </a:rPr>
            </a:br>
            <a:r>
              <a:rPr lang="en-US" sz="2800" kern="1200" dirty="0">
                <a:solidFill>
                  <a:srgbClr val="FF0000"/>
                </a:solidFill>
                <a:latin typeface="+mj-lt"/>
                <a:ea typeface="+mj-ea"/>
                <a:cs typeface="+mj-cs"/>
              </a:rPr>
              <a:t>(Only if Approved)</a:t>
            </a:r>
          </a:p>
        </p:txBody>
      </p:sp>
      <p:sp>
        <p:nvSpPr>
          <p:cNvPr id="3" name="Slide Number Placeholder 2">
            <a:extLst>
              <a:ext uri="{FF2B5EF4-FFF2-40B4-BE49-F238E27FC236}">
                <a16:creationId xmlns:a16="http://schemas.microsoft.com/office/drawing/2014/main" id="{B17CA25D-F532-675C-142B-2DB4C78F9CDE}"/>
              </a:ext>
            </a:extLst>
          </p:cNvPr>
          <p:cNvSpPr>
            <a:spLocks noGrp="1"/>
          </p:cNvSpPr>
          <p:nvPr>
            <p:ph type="sldNum" sz="quarter" idx="12"/>
          </p:nvPr>
        </p:nvSpPr>
        <p:spPr>
          <a:xfrm>
            <a:off x="9301457" y="6356350"/>
            <a:ext cx="2568811"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b="0" i="0" u="none" strike="noStrike" cap="none" spc="0" normalizeH="0" baseline="0" noProof="0">
                <a:ln>
                  <a:noFill/>
                </a:ln>
                <a:solidFill>
                  <a:srgbClr val="FFFFFF"/>
                </a:solidFill>
                <a:effectLst/>
                <a:uLnTx/>
                <a:uFillTx/>
              </a:rPr>
              <a:pPr marR="0" lvl="0" indent="0" fontAlgn="auto">
                <a:spcBef>
                  <a:spcPts val="0"/>
                </a:spcBef>
                <a:spcAft>
                  <a:spcPts val="600"/>
                </a:spcAft>
                <a:buClrTx/>
                <a:buSzTx/>
                <a:buFontTx/>
                <a:buNone/>
                <a:tabLst/>
                <a:defRPr/>
              </a:pPr>
              <a:t>101</a:t>
            </a:fld>
            <a:endParaRPr kumimoji="0" lang="en-US" b="0" i="0" u="none" strike="noStrike"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780901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578888" y="2590590"/>
            <a:ext cx="2880828" cy="2432807"/>
          </a:xfrm>
        </p:spPr>
        <p:txBody>
          <a:bodyPr vert="horz" lIns="91440" tIns="45720" rIns="91440" bIns="45720" rtlCol="0" anchor="t">
            <a:normAutofit/>
          </a:bodyPr>
          <a:lstStyle/>
          <a:p>
            <a:pPr algn="ctr"/>
            <a:r>
              <a:rPr lang="en-US" sz="3100" kern="1200" dirty="0">
                <a:solidFill>
                  <a:srgbClr val="FFFFFF"/>
                </a:solidFill>
                <a:latin typeface="+mj-lt"/>
                <a:ea typeface="+mj-ea"/>
                <a:cs typeface="+mj-cs"/>
              </a:rPr>
              <a:t>Grant Reimbursement Request Process: Travel/Training</a:t>
            </a:r>
          </a:p>
        </p:txBody>
      </p:sp>
      <p:sp>
        <p:nvSpPr>
          <p:cNvPr id="3" name="Slide Number Placeholder 2">
            <a:extLst>
              <a:ext uri="{FF2B5EF4-FFF2-40B4-BE49-F238E27FC236}">
                <a16:creationId xmlns:a16="http://schemas.microsoft.com/office/drawing/2014/main" id="{22CB6D34-CD58-462E-A4CB-79F3E1F9DAA7}"/>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102</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04216" y="15598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5CFDF5B-A4EA-167A-5EA4-530BDBF2B0D9}"/>
              </a:ext>
            </a:extLst>
          </p:cNvPr>
          <p:cNvSpPr txBox="1"/>
          <p:nvPr/>
        </p:nvSpPr>
        <p:spPr>
          <a:xfrm>
            <a:off x="4073274" y="478712"/>
            <a:ext cx="8120169" cy="5483552"/>
          </a:xfrm>
          <a:prstGeom prst="rect">
            <a:avLst/>
          </a:prstGeom>
          <a:noFill/>
        </p:spPr>
        <p:txBody>
          <a:bodyPr wrap="square">
            <a:spAutoFit/>
          </a:bodyPr>
          <a:lstStyle/>
          <a:p>
            <a:pPr marL="0" marR="0" algn="just">
              <a:spcBef>
                <a:spcPts val="0"/>
              </a:spcBef>
              <a:spcAft>
                <a:spcPts val="1000"/>
              </a:spcAft>
              <a:tabLst>
                <a:tab pos="0" algn="l"/>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b="1" u="sng" dirty="0">
                <a:effectLst/>
                <a:latin typeface="Times New Roman" panose="02020603050405020304" pitchFamily="18" charset="0"/>
                <a:ea typeface="Calibri" panose="020F0502020204030204" pitchFamily="34" charset="0"/>
              </a:rPr>
              <a:t>Grant Activity Training:</a:t>
            </a:r>
            <a:r>
              <a:rPr lang="en-US" sz="1800" dirty="0">
                <a:effectLst/>
                <a:latin typeface="Times New Roman" panose="02020603050405020304" pitchFamily="18" charset="0"/>
                <a:ea typeface="Calibri" panose="020F0502020204030204" pitchFamily="34" charset="0"/>
              </a:rPr>
              <a:t> The MOHS </a:t>
            </a:r>
            <a:r>
              <a:rPr lang="en-US" sz="1800" u="sng" dirty="0">
                <a:effectLst/>
                <a:latin typeface="Times New Roman" panose="02020603050405020304" pitchFamily="18" charset="0"/>
                <a:ea typeface="Calibri" panose="020F0502020204030204" pitchFamily="34" charset="0"/>
              </a:rPr>
              <a:t>will not</a:t>
            </a:r>
            <a:r>
              <a:rPr lang="en-US" sz="1800" dirty="0">
                <a:effectLst/>
                <a:latin typeface="Times New Roman" panose="02020603050405020304" pitchFamily="18" charset="0"/>
                <a:ea typeface="Calibri" panose="020F0502020204030204" pitchFamily="34" charset="0"/>
              </a:rPr>
              <a:t> reimburse for the training, unless approved in the MOHS agreement. Any training or training assistance that is claimed and not listed in the approved MOHS agreement will not be reimbursed. Additional information may be requested.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b="1" u="sng" dirty="0">
                <a:effectLst/>
                <a:latin typeface="Times New Roman" panose="02020603050405020304" pitchFamily="18" charset="0"/>
                <a:ea typeface="Calibri" panose="020F0502020204030204" pitchFamily="34" charset="0"/>
              </a:rPr>
              <a:t>Travel:</a:t>
            </a:r>
            <a:r>
              <a:rPr lang="en-US" sz="1800" dirty="0">
                <a:effectLst/>
                <a:latin typeface="Times New Roman" panose="02020603050405020304" pitchFamily="18" charset="0"/>
                <a:ea typeface="Calibri" panose="020F0502020204030204" pitchFamily="34" charset="0"/>
              </a:rPr>
              <a:t> Section 25-3-41, Mississippi Code of 1972, establishes guidelines for travel reimbursement of officers and employees of the State of Mississippi, and of any department, institution, board, or commission thereof. The MOHS follows guidelines from the Department of Finance and Administration, Department of Public Safety and in house guidelines for all travel. </a:t>
            </a:r>
            <a:r>
              <a:rPr lang="en-US" sz="1800" dirty="0">
                <a:effectLst/>
                <a:latin typeface="Times New Roman" panose="02020603050405020304" pitchFamily="18" charset="0"/>
                <a:ea typeface="Times New Roman" panose="02020603050405020304" pitchFamily="18" charset="0"/>
              </a:rPr>
              <a:t>Documentation must be provided for any amount claimed.</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dirty="0">
                <a:effectLst/>
                <a:latin typeface="Times New Roman" panose="02020603050405020304" pitchFamily="18" charset="0"/>
                <a:ea typeface="Calibri" panose="020F0502020204030204" pitchFamily="34" charset="0"/>
              </a:rPr>
              <a:t>The agreed amount to be paid by federal share of expected expenditures and balance is to be paid as state or local match. Travel section must include estimated cost associated with each travel identified and must include all cost associated with the travel.  Travel cost must be specific to program area and needed to carry out project activities.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228600" algn="l"/>
                <a:tab pos="342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228600" algn="l"/>
                <a:tab pos="342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dirty="0">
                <a:effectLst/>
                <a:latin typeface="Times New Roman" panose="02020603050405020304" pitchFamily="18" charset="0"/>
                <a:ea typeface="Calibri" panose="020F0502020204030204" pitchFamily="34" charset="0"/>
              </a:rPr>
              <a:t>Travel cost must coincide with all MOHS, state, and federal guidelines/policies/rates.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59032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578888" y="2590590"/>
            <a:ext cx="2880828" cy="2432807"/>
          </a:xfrm>
        </p:spPr>
        <p:txBody>
          <a:bodyPr vert="horz" lIns="91440" tIns="45720" rIns="91440" bIns="45720" rtlCol="0" anchor="t">
            <a:normAutofit/>
          </a:bodyPr>
          <a:lstStyle/>
          <a:p>
            <a:pPr algn="ctr"/>
            <a:r>
              <a:rPr lang="en-US" sz="3100" kern="1200" dirty="0">
                <a:solidFill>
                  <a:srgbClr val="FFFFFF"/>
                </a:solidFill>
                <a:latin typeface="+mj-lt"/>
                <a:ea typeface="+mj-ea"/>
                <a:cs typeface="+mj-cs"/>
              </a:rPr>
              <a:t>Grant Reimbursement Request Process: Travel/Training</a:t>
            </a:r>
          </a:p>
        </p:txBody>
      </p:sp>
      <p:sp>
        <p:nvSpPr>
          <p:cNvPr id="3" name="Slide Number Placeholder 2">
            <a:extLst>
              <a:ext uri="{FF2B5EF4-FFF2-40B4-BE49-F238E27FC236}">
                <a16:creationId xmlns:a16="http://schemas.microsoft.com/office/drawing/2014/main" id="{22CB6D34-CD58-462E-A4CB-79F3E1F9DAA7}"/>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103</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04216" y="15598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140829D6-8D35-6081-BDA2-89AEB8492052}"/>
              </a:ext>
            </a:extLst>
          </p:cNvPr>
          <p:cNvSpPr txBox="1"/>
          <p:nvPr/>
        </p:nvSpPr>
        <p:spPr>
          <a:xfrm>
            <a:off x="4226494" y="480229"/>
            <a:ext cx="7574580" cy="5760551"/>
          </a:xfrm>
          <a:prstGeom prst="rect">
            <a:avLst/>
          </a:prstGeom>
          <a:noFill/>
        </p:spPr>
        <p:txBody>
          <a:bodyPr wrap="square">
            <a:spAutoFit/>
          </a:bodyPr>
          <a:lstStyle/>
          <a:p>
            <a:pPr marL="0" marR="0" algn="just">
              <a:spcBef>
                <a:spcPts val="0"/>
              </a:spcBef>
              <a:spcAft>
                <a:spcPts val="1000"/>
              </a:spcAft>
              <a:tabLst>
                <a:tab pos="0" algn="l"/>
                <a:tab pos="228600" algn="l"/>
                <a:tab pos="342900" algn="l"/>
                <a:tab pos="4000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2000" b="1" u="sng" dirty="0">
                <a:effectLst/>
                <a:latin typeface="Times New Roman" panose="02020603050405020304" pitchFamily="18" charset="0"/>
                <a:ea typeface="Calibri" panose="020F0502020204030204" pitchFamily="34" charset="0"/>
              </a:rPr>
              <a:t>Travel Voucher</a:t>
            </a:r>
            <a:r>
              <a:rPr lang="en-US" sz="2000" u="sng" dirty="0">
                <a:effectLst/>
                <a:latin typeface="Times New Roman" panose="02020603050405020304" pitchFamily="18" charset="0"/>
                <a:ea typeface="Calibri" panose="020F0502020204030204" pitchFamily="34" charset="0"/>
              </a:rPr>
              <a:t>:</a:t>
            </a:r>
            <a:r>
              <a:rPr lang="en-US" sz="2000" dirty="0">
                <a:effectLst/>
                <a:latin typeface="Times New Roman" panose="02020603050405020304" pitchFamily="18" charset="0"/>
                <a:ea typeface="Calibri" panose="020F0502020204030204" pitchFamily="34" charset="0"/>
              </a:rPr>
              <a:t> All expenses to be reimbursed must be reported on an approved MOHS travel voucher for reimbursement. A copy of the travel voucher can be found: </a:t>
            </a:r>
            <a:r>
              <a:rPr lang="en-US" sz="2000" u="sng" dirty="0">
                <a:solidFill>
                  <a:srgbClr val="0000FF"/>
                </a:solidFill>
                <a:effectLst/>
                <a:latin typeface="Times New Roman" panose="02020603050405020304" pitchFamily="18" charset="0"/>
                <a:ea typeface="Calibri" panose="020F0502020204030204" pitchFamily="34" charset="0"/>
                <a:hlinkClick r:id="rId3"/>
              </a:rPr>
              <a:t>https://www.dfa.ms.gov/dfa-offices/purchasing-travel-and-fleet-management/bureau-of-purchasing-and-contracting/travel/</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rPr>
              <a:t>Travel Vouchers should be typed or completed in ink and signed by the employee. The signature is a certification by the traveler that reimbursement is being requested for actual expenses that are valid allowable business expenses.</a:t>
            </a:r>
            <a:endParaRPr lang="en-US" sz="16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2000" dirty="0">
                <a:effectLst/>
                <a:latin typeface="Times New Roman" panose="02020603050405020304" pitchFamily="18" charset="0"/>
                <a:ea typeface="Calibri" panose="020F0502020204030204" pitchFamily="34" charset="0"/>
              </a:rPr>
              <a:t>One state employee should not claim expenses for another state employee. </a:t>
            </a:r>
            <a:endParaRPr lang="en-US" sz="16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2000" dirty="0">
                <a:effectLst/>
                <a:latin typeface="Times New Roman" panose="02020603050405020304" pitchFamily="18" charset="0"/>
                <a:ea typeface="Calibri" panose="020F0502020204030204" pitchFamily="34" charset="0"/>
              </a:rPr>
              <a:t>Hotel/motel receipts must be itemized to be reimbursed.</a:t>
            </a:r>
            <a:endParaRPr lang="en-US" sz="16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2000" dirty="0">
                <a:effectLst/>
                <a:latin typeface="Times New Roman" panose="02020603050405020304" pitchFamily="18" charset="0"/>
                <a:ea typeface="Calibri" panose="020F0502020204030204" pitchFamily="34" charset="0"/>
              </a:rPr>
              <a:t>Express check-out receipts which do not provide an itemized hotel bill are not acceptable.</a:t>
            </a:r>
            <a:endParaRPr lang="en-US" sz="16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2000" dirty="0">
                <a:effectLst/>
                <a:latin typeface="Times New Roman" panose="02020603050405020304" pitchFamily="18" charset="0"/>
                <a:ea typeface="Calibri" panose="020F0502020204030204" pitchFamily="34" charset="0"/>
              </a:rPr>
              <a:t>The hotel bill submitted shall be the original form the hotel provides when the bill is paid.</a:t>
            </a:r>
            <a:endParaRPr lang="en-US" sz="16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2000" dirty="0">
                <a:effectLst/>
                <a:latin typeface="Times New Roman" panose="02020603050405020304" pitchFamily="18" charset="0"/>
                <a:ea typeface="Calibri" panose="020F0502020204030204" pitchFamily="34" charset="0"/>
              </a:rPr>
              <a:t>Necessary travel expenses do not include personal expense items such as entertainment and trip insurance.</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40266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578888" y="2590590"/>
            <a:ext cx="2880828" cy="2432807"/>
          </a:xfrm>
        </p:spPr>
        <p:txBody>
          <a:bodyPr vert="horz" lIns="91440" tIns="45720" rIns="91440" bIns="45720" rtlCol="0" anchor="t">
            <a:normAutofit/>
          </a:bodyPr>
          <a:lstStyle/>
          <a:p>
            <a:pPr algn="ctr"/>
            <a:r>
              <a:rPr lang="en-US" sz="3100" kern="1200" dirty="0">
                <a:solidFill>
                  <a:srgbClr val="FFFFFF"/>
                </a:solidFill>
                <a:latin typeface="+mj-lt"/>
                <a:ea typeface="+mj-ea"/>
                <a:cs typeface="+mj-cs"/>
              </a:rPr>
              <a:t>Grant Reimbursement Request Process: Travel/Training</a:t>
            </a:r>
          </a:p>
        </p:txBody>
      </p:sp>
      <p:sp>
        <p:nvSpPr>
          <p:cNvPr id="3" name="Slide Number Placeholder 2">
            <a:extLst>
              <a:ext uri="{FF2B5EF4-FFF2-40B4-BE49-F238E27FC236}">
                <a16:creationId xmlns:a16="http://schemas.microsoft.com/office/drawing/2014/main" id="{22CB6D34-CD58-462E-A4CB-79F3E1F9DAA7}"/>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104</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04216" y="15598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87955712-1574-4793-13D7-AE4F13516AF3}"/>
              </a:ext>
            </a:extLst>
          </p:cNvPr>
          <p:cNvPicPr>
            <a:picLocks noChangeAspect="1"/>
          </p:cNvPicPr>
          <p:nvPr/>
        </p:nvPicPr>
        <p:blipFill>
          <a:blip r:embed="rId3"/>
          <a:stretch>
            <a:fillRect/>
          </a:stretch>
        </p:blipFill>
        <p:spPr>
          <a:xfrm>
            <a:off x="4870304" y="461582"/>
            <a:ext cx="6355715" cy="5185410"/>
          </a:xfrm>
          <a:prstGeom prst="rect">
            <a:avLst/>
          </a:prstGeom>
        </p:spPr>
      </p:pic>
      <p:sp>
        <p:nvSpPr>
          <p:cNvPr id="5" name="TextBox 4">
            <a:extLst>
              <a:ext uri="{FF2B5EF4-FFF2-40B4-BE49-F238E27FC236}">
                <a16:creationId xmlns:a16="http://schemas.microsoft.com/office/drawing/2014/main" id="{0E78B796-571C-92F6-73CE-F24B543AB60A}"/>
              </a:ext>
            </a:extLst>
          </p:cNvPr>
          <p:cNvSpPr txBox="1"/>
          <p:nvPr/>
        </p:nvSpPr>
        <p:spPr>
          <a:xfrm>
            <a:off x="5292959" y="5941922"/>
            <a:ext cx="6355715" cy="369332"/>
          </a:xfrm>
          <a:prstGeom prst="rect">
            <a:avLst/>
          </a:prstGeom>
          <a:noFill/>
        </p:spPr>
        <p:txBody>
          <a:bodyPr wrap="square" rtlCol="0">
            <a:spAutoFit/>
          </a:bodyPr>
          <a:lstStyle/>
          <a:p>
            <a:r>
              <a:rPr lang="en-US" dirty="0"/>
              <a:t>Travel Voucher can be found on Page 36 of SGA Manual.</a:t>
            </a:r>
          </a:p>
        </p:txBody>
      </p:sp>
    </p:spTree>
    <p:extLst>
      <p:ext uri="{BB962C8B-B14F-4D97-AF65-F5344CB8AC3E}">
        <p14:creationId xmlns:p14="http://schemas.microsoft.com/office/powerpoint/2010/main" val="13088938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578888" y="2590590"/>
            <a:ext cx="2880828" cy="2432807"/>
          </a:xfrm>
        </p:spPr>
        <p:txBody>
          <a:bodyPr vert="horz" lIns="91440" tIns="45720" rIns="91440" bIns="45720" rtlCol="0" anchor="t">
            <a:normAutofit/>
          </a:bodyPr>
          <a:lstStyle/>
          <a:p>
            <a:pPr algn="ctr"/>
            <a:r>
              <a:rPr lang="en-US" sz="3100" kern="1200" dirty="0">
                <a:solidFill>
                  <a:srgbClr val="FFFFFF"/>
                </a:solidFill>
                <a:latin typeface="+mj-lt"/>
                <a:ea typeface="+mj-ea"/>
                <a:cs typeface="+mj-cs"/>
              </a:rPr>
              <a:t>Grant Reimbursement Request Process: Travel/Training</a:t>
            </a:r>
          </a:p>
        </p:txBody>
      </p:sp>
      <p:sp>
        <p:nvSpPr>
          <p:cNvPr id="3" name="Slide Number Placeholder 2">
            <a:extLst>
              <a:ext uri="{FF2B5EF4-FFF2-40B4-BE49-F238E27FC236}">
                <a16:creationId xmlns:a16="http://schemas.microsoft.com/office/drawing/2014/main" id="{22CB6D34-CD58-462E-A4CB-79F3E1F9DAA7}"/>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105</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04216" y="15598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E78B796-571C-92F6-73CE-F24B543AB60A}"/>
              </a:ext>
            </a:extLst>
          </p:cNvPr>
          <p:cNvSpPr txBox="1"/>
          <p:nvPr/>
        </p:nvSpPr>
        <p:spPr>
          <a:xfrm>
            <a:off x="5292959" y="5941922"/>
            <a:ext cx="6355715" cy="369332"/>
          </a:xfrm>
          <a:prstGeom prst="rect">
            <a:avLst/>
          </a:prstGeom>
          <a:noFill/>
        </p:spPr>
        <p:txBody>
          <a:bodyPr wrap="square" rtlCol="0">
            <a:spAutoFit/>
          </a:bodyPr>
          <a:lstStyle/>
          <a:p>
            <a:r>
              <a:rPr lang="en-US" dirty="0"/>
              <a:t>Travel Voucher can be found on Page 36 of SGA Manual.</a:t>
            </a:r>
          </a:p>
        </p:txBody>
      </p:sp>
      <p:pic>
        <p:nvPicPr>
          <p:cNvPr id="20" name="Picture 19">
            <a:extLst>
              <a:ext uri="{FF2B5EF4-FFF2-40B4-BE49-F238E27FC236}">
                <a16:creationId xmlns:a16="http://schemas.microsoft.com/office/drawing/2014/main" id="{B221F5C5-559F-66A9-6503-FA1D7D253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7" y="940617"/>
            <a:ext cx="7446564" cy="3758446"/>
          </a:xfrm>
          <a:prstGeom prst="rect">
            <a:avLst/>
          </a:prstGeom>
        </p:spPr>
      </p:pic>
    </p:spTree>
    <p:extLst>
      <p:ext uri="{BB962C8B-B14F-4D97-AF65-F5344CB8AC3E}">
        <p14:creationId xmlns:p14="http://schemas.microsoft.com/office/powerpoint/2010/main" val="14336836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578888" y="2590590"/>
            <a:ext cx="2880828" cy="2432807"/>
          </a:xfrm>
        </p:spPr>
        <p:txBody>
          <a:bodyPr vert="horz" lIns="91440" tIns="45720" rIns="91440" bIns="45720" rtlCol="0" anchor="t">
            <a:normAutofit/>
          </a:bodyPr>
          <a:lstStyle/>
          <a:p>
            <a:pPr algn="ctr"/>
            <a:r>
              <a:rPr lang="en-US" sz="3100" kern="1200" dirty="0">
                <a:solidFill>
                  <a:srgbClr val="FFFFFF"/>
                </a:solidFill>
                <a:latin typeface="+mj-lt"/>
                <a:ea typeface="+mj-ea"/>
                <a:cs typeface="+mj-cs"/>
              </a:rPr>
              <a:t>Grant Reimbursement Request Process: Travel/Training</a:t>
            </a:r>
          </a:p>
        </p:txBody>
      </p:sp>
      <p:sp>
        <p:nvSpPr>
          <p:cNvPr id="3" name="Slide Number Placeholder 2">
            <a:extLst>
              <a:ext uri="{FF2B5EF4-FFF2-40B4-BE49-F238E27FC236}">
                <a16:creationId xmlns:a16="http://schemas.microsoft.com/office/drawing/2014/main" id="{22CB6D34-CD58-462E-A4CB-79F3E1F9DAA7}"/>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106</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04216" y="15598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B6AF1DC1-0C64-F5D3-AEC3-73C0DBB1DBD9}"/>
              </a:ext>
            </a:extLst>
          </p:cNvPr>
          <p:cNvSpPr txBox="1"/>
          <p:nvPr/>
        </p:nvSpPr>
        <p:spPr>
          <a:xfrm>
            <a:off x="4184912" y="206255"/>
            <a:ext cx="7949179" cy="6463308"/>
          </a:xfrm>
          <a:prstGeom prst="rect">
            <a:avLst/>
          </a:prstGeom>
          <a:noFill/>
        </p:spPr>
        <p:txBody>
          <a:bodyPr wrap="square">
            <a:spAutoFit/>
          </a:bodyPr>
          <a:lstStyle/>
          <a:p>
            <a:pPr marL="0" marR="0" algn="just">
              <a:spcBef>
                <a:spcPts val="0"/>
              </a:spcBef>
              <a:spcAft>
                <a:spcPts val="0"/>
              </a:spcAft>
              <a:tabLst>
                <a:tab pos="0" algn="l"/>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b="1" u="sng" dirty="0">
                <a:effectLst/>
                <a:latin typeface="Times New Roman" panose="02020603050405020304" pitchFamily="18" charset="0"/>
                <a:ea typeface="Calibri" panose="020F0502020204030204" pitchFamily="34" charset="0"/>
              </a:rPr>
              <a:t>Meal Reimbursement</a:t>
            </a:r>
            <a:r>
              <a:rPr lang="en-US" sz="1800" dirty="0">
                <a:effectLst/>
                <a:latin typeface="Times New Roman" panose="02020603050405020304" pitchFamily="18" charset="0"/>
                <a:ea typeface="Calibri" panose="020F0502020204030204" pitchFamily="34" charset="0"/>
              </a:rPr>
              <a:t> - Officers and employees of the state and political subdivisions shall be reimbursed the actual cost of meals incident to official travel, not to exceed the daily maximums for the specific location of assignment; except on travel days when / of the meal reimbursement is authorized.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14300" algn="l"/>
                <a:tab pos="228600" algn="l"/>
                <a:tab pos="3429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dirty="0">
                <a:effectLst/>
                <a:latin typeface="Times New Roman" panose="02020603050405020304" pitchFamily="18" charset="0"/>
                <a:ea typeface="Calibri" panose="020F0502020204030204" pitchFamily="34" charset="0"/>
              </a:rPr>
              <a:t>The amount allowed for individual meals when traveling within the continental United States (including Alaska) shall be at the discretion of the governing authority or the department head, provided that the total does not exceed the maximum state reimbursement rate listed below. Meal reimbursements are not allowed within the official duty station. Alcoholic beverages are not reimbursable. Meals can only be claimed with an overnight hotel stay.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u="none" strike="noStrike"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14300" algn="l"/>
                <a:tab pos="342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dirty="0">
                <a:effectLst/>
                <a:latin typeface="Times New Roman" panose="02020603050405020304" pitchFamily="18" charset="0"/>
                <a:ea typeface="Calibri" panose="020F0502020204030204" pitchFamily="34" charset="0"/>
              </a:rPr>
              <a:t>A list of the maximum state reimbursement rates for meals in high cost areas has been pre-calculated for your convenience and is available on the OPTFM Travel Information website at: </a:t>
            </a:r>
            <a:r>
              <a:rPr lang="en-US" sz="1800" u="sng" dirty="0">
                <a:solidFill>
                  <a:srgbClr val="0000FF"/>
                </a:solidFill>
                <a:effectLst/>
                <a:latin typeface="Times New Roman" panose="02020603050405020304" pitchFamily="18" charset="0"/>
                <a:ea typeface="Calibri" panose="020F0502020204030204" pitchFamily="34" charset="0"/>
                <a:hlinkClick r:id="rId3"/>
              </a:rPr>
              <a:t>https://www.dfa.ms.gov/dfa-offices/purchasing-travel-and-fleet-management/bureau-of-purchasing-and-contracting/travel/hotels-meals-miles-reimbursements/meal-reimbursement/</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228600" algn="l"/>
                <a:tab pos="342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228600" algn="l"/>
                <a:tab pos="342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dirty="0">
                <a:effectLst/>
                <a:latin typeface="Times New Roman" panose="02020603050405020304" pitchFamily="18" charset="0"/>
                <a:ea typeface="Calibri" panose="020F0502020204030204" pitchFamily="34" charset="0"/>
              </a:rPr>
              <a:t>If you cannot find the city you are looking for, locate the county and use the amount listed. If neither the city nor county is listed, the maximum state reimbursement rate is $46.00/day. The DPS policy for meal reimbursements for all Sub-Recipients and employees of the MOHS is as follows: Travel cost must coincide with all MOHS, state, and federal guidelines/policies/rates.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80306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578888" y="2590590"/>
            <a:ext cx="2880828" cy="2432807"/>
          </a:xfrm>
        </p:spPr>
        <p:txBody>
          <a:bodyPr vert="horz" lIns="91440" tIns="45720" rIns="91440" bIns="45720" rtlCol="0" anchor="t">
            <a:normAutofit/>
          </a:bodyPr>
          <a:lstStyle/>
          <a:p>
            <a:pPr algn="ctr"/>
            <a:r>
              <a:rPr lang="en-US" sz="3100" kern="1200" dirty="0">
                <a:solidFill>
                  <a:srgbClr val="FFFFFF"/>
                </a:solidFill>
                <a:latin typeface="+mj-lt"/>
                <a:ea typeface="+mj-ea"/>
                <a:cs typeface="+mj-cs"/>
              </a:rPr>
              <a:t>Grant Reimbursement Request Process: Travel/Training</a:t>
            </a:r>
          </a:p>
        </p:txBody>
      </p:sp>
      <p:sp>
        <p:nvSpPr>
          <p:cNvPr id="3" name="Slide Number Placeholder 2">
            <a:extLst>
              <a:ext uri="{FF2B5EF4-FFF2-40B4-BE49-F238E27FC236}">
                <a16:creationId xmlns:a16="http://schemas.microsoft.com/office/drawing/2014/main" id="{22CB6D34-CD58-462E-A4CB-79F3E1F9DAA7}"/>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107</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04216" y="15598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C70E6BF-7D21-6BFA-BD28-5C09830C5742}"/>
              </a:ext>
            </a:extLst>
          </p:cNvPr>
          <p:cNvSpPr txBox="1"/>
          <p:nvPr/>
        </p:nvSpPr>
        <p:spPr>
          <a:xfrm>
            <a:off x="4073363" y="177932"/>
            <a:ext cx="7420284" cy="6037550"/>
          </a:xfrm>
          <a:prstGeom prst="rect">
            <a:avLst/>
          </a:prstGeom>
          <a:noFill/>
        </p:spPr>
        <p:txBody>
          <a:bodyPr wrap="square">
            <a:spAutoFit/>
          </a:bodyPr>
          <a:lstStyle/>
          <a:p>
            <a:pPr marL="0" marR="0" algn="just">
              <a:spcBef>
                <a:spcPts val="0"/>
              </a:spcBef>
              <a:spcAft>
                <a:spcPts val="1000"/>
              </a:spcAft>
              <a:tabLst>
                <a:tab pos="0" algn="l"/>
                <a:tab pos="228600" algn="l"/>
                <a:tab pos="342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b="1" u="sng" dirty="0">
                <a:effectLst/>
                <a:latin typeface="Times New Roman" panose="02020603050405020304" pitchFamily="18" charset="0"/>
                <a:ea typeface="Calibri" panose="020F0502020204030204" pitchFamily="34" charset="0"/>
              </a:rPr>
              <a:t>Meal Tips</a:t>
            </a:r>
            <a:r>
              <a:rPr lang="en-US" sz="1800" dirty="0">
                <a:effectLst/>
                <a:latin typeface="Times New Roman" panose="02020603050405020304" pitchFamily="18" charset="0"/>
                <a:ea typeface="Calibri" panose="020F0502020204030204" pitchFamily="34" charset="0"/>
              </a:rPr>
              <a:t>-Meal tips should be included in the actual meal expense unless the inclusion of the tips would cause the meals to exceed the maximum daily limitations placed on meals by the Department of Finance and Administration. Total meal tips shall not exceed 20% of the maximum daily meal reimbursement claimed.</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 pos="228600" algn="l"/>
                <a:tab pos="342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b="1" u="sng" dirty="0">
                <a:effectLst/>
                <a:latin typeface="Times New Roman" panose="02020603050405020304" pitchFamily="18" charset="0"/>
                <a:ea typeface="Calibri" panose="020F0502020204030204" pitchFamily="34" charset="0"/>
              </a:rPr>
              <a:t>Travel Receipts</a:t>
            </a:r>
            <a:r>
              <a:rPr lang="en-US" sz="1800" b="1" dirty="0">
                <a:effectLst/>
                <a:latin typeface="Times New Roman" panose="02020603050405020304" pitchFamily="18" charset="0"/>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 All travel </a:t>
            </a:r>
            <a:r>
              <a:rPr lang="en-US" sz="1800" b="1" dirty="0">
                <a:effectLst/>
                <a:latin typeface="Times New Roman" panose="02020603050405020304" pitchFamily="18" charset="0"/>
                <a:ea typeface="Calibri" panose="020F0502020204030204" pitchFamily="34" charset="0"/>
              </a:rPr>
              <a:t>in-state must include itemized receipts for meal, lodging and mileage reimbursement.  </a:t>
            </a:r>
            <a:endParaRPr lang="en-US" sz="1400" b="1" dirty="0">
              <a:effectLst/>
              <a:latin typeface="Times New Roman" panose="02020603050405020304" pitchFamily="18" charset="0"/>
              <a:ea typeface="Times New Roman" panose="02020603050405020304" pitchFamily="18" charset="0"/>
            </a:endParaRPr>
          </a:p>
          <a:p>
            <a:pPr marL="342900" marR="0" algn="just">
              <a:spcBef>
                <a:spcPts val="0"/>
              </a:spcBef>
              <a:spcAft>
                <a:spcPts val="0"/>
              </a:spcAft>
              <a:tabLst>
                <a:tab pos="0" algn="l"/>
                <a:tab pos="228600" algn="l"/>
                <a:tab pos="342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 pos="228600" algn="l"/>
                <a:tab pos="342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dirty="0">
                <a:solidFill>
                  <a:srgbClr val="000000"/>
                </a:solidFill>
                <a:effectLst/>
                <a:latin typeface="Times New Roman" panose="02020603050405020304" pitchFamily="18" charset="0"/>
                <a:ea typeface="Calibri" panose="020F0502020204030204" pitchFamily="34" charset="0"/>
              </a:rPr>
              <a:t>Itemized receipts should be received with all meal reimbursements for </a:t>
            </a:r>
            <a:r>
              <a:rPr lang="en-US" sz="1800" u="sng" dirty="0">
                <a:solidFill>
                  <a:srgbClr val="000000"/>
                </a:solidFill>
                <a:effectLst/>
                <a:latin typeface="Times New Roman" panose="02020603050405020304" pitchFamily="18" charset="0"/>
                <a:ea typeface="Calibri" panose="020F0502020204030204" pitchFamily="34" charset="0"/>
              </a:rPr>
              <a:t>in-state</a:t>
            </a:r>
            <a:r>
              <a:rPr lang="en-US" sz="1800" dirty="0">
                <a:solidFill>
                  <a:srgbClr val="000000"/>
                </a:solidFill>
                <a:effectLst/>
                <a:latin typeface="Times New Roman" panose="02020603050405020304" pitchFamily="18" charset="0"/>
                <a:ea typeface="Calibri" panose="020F0502020204030204" pitchFamily="34" charset="0"/>
              </a:rPr>
              <a:t> travel. Itemized receipts are not required for out of state travel.</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14400" algn="l"/>
                <a:tab pos="-457200" algn="l"/>
                <a:tab pos="0" algn="l"/>
                <a:tab pos="114300" algn="l"/>
                <a:tab pos="228600" algn="l"/>
                <a:tab pos="342900" algn="l"/>
                <a:tab pos="457200" algn="l"/>
                <a:tab pos="571500" algn="l"/>
                <a:tab pos="685800" algn="l"/>
                <a:tab pos="800100" algn="l"/>
                <a:tab pos="914400" algn="l"/>
                <a:tab pos="1028700" algn="l"/>
                <a:tab pos="1143000" algn="l"/>
                <a:tab pos="1257300" algn="l"/>
                <a:tab pos="1371600" algn="l"/>
                <a:tab pos="1485900" algn="l"/>
                <a:tab pos="1600200" algn="l"/>
              </a:tabLst>
            </a:pPr>
            <a:r>
              <a:rPr lang="en-US" sz="1800" dirty="0">
                <a:effectLst/>
                <a:latin typeface="Times New Roman" panose="02020603050405020304" pitchFamily="18" charset="0"/>
                <a:ea typeface="Times New Roman" panose="02020603050405020304" pitchFamily="18" charset="0"/>
              </a:rPr>
              <a:t>To receive reimbursement for claims that include meals please remember the following:</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0" algn="l"/>
                <a:tab pos="114300" algn="l"/>
                <a:tab pos="228600" algn="l"/>
                <a:tab pos="342900" algn="l"/>
                <a:tab pos="457200" algn="l"/>
                <a:tab pos="571500" algn="l"/>
                <a:tab pos="685800" algn="l"/>
                <a:tab pos="800100" algn="l"/>
                <a:tab pos="914400" algn="l"/>
                <a:tab pos="1028700" algn="l"/>
                <a:tab pos="1143000" algn="l"/>
                <a:tab pos="1257300" algn="l"/>
                <a:tab pos="1371600" algn="l"/>
                <a:tab pos="1485900" algn="l"/>
                <a:tab pos="1600200" algn="l"/>
              </a:tabLst>
            </a:pPr>
            <a:r>
              <a:rPr lang="en-US" sz="1800" dirty="0">
                <a:effectLst/>
                <a:latin typeface="Times New Roman" panose="02020603050405020304" pitchFamily="18" charset="0"/>
                <a:ea typeface="Times New Roman" panose="02020603050405020304" pitchFamily="18" charset="0"/>
              </a:rPr>
              <a:t>All meal receipts must be </a:t>
            </a:r>
            <a:r>
              <a:rPr lang="en-US" sz="1800" u="sng" dirty="0">
                <a:effectLst/>
                <a:latin typeface="Times New Roman" panose="02020603050405020304" pitchFamily="18" charset="0"/>
                <a:ea typeface="Times New Roman" panose="02020603050405020304" pitchFamily="18" charset="0"/>
              </a:rPr>
              <a:t>itemized</a:t>
            </a:r>
            <a:r>
              <a:rPr lang="en-US" sz="18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0" algn="l"/>
                <a:tab pos="114300" algn="l"/>
                <a:tab pos="228600" algn="l"/>
                <a:tab pos="342900" algn="l"/>
                <a:tab pos="457200" algn="l"/>
                <a:tab pos="571500" algn="l"/>
                <a:tab pos="685800" algn="l"/>
                <a:tab pos="800100" algn="l"/>
                <a:tab pos="914400" algn="l"/>
                <a:tab pos="1028700" algn="l"/>
                <a:tab pos="1143000" algn="l"/>
                <a:tab pos="1257300" algn="l"/>
                <a:tab pos="1371600" algn="l"/>
                <a:tab pos="1485900" algn="l"/>
                <a:tab pos="1600200" algn="l"/>
              </a:tabLst>
            </a:pPr>
            <a:r>
              <a:rPr lang="en-US" sz="1800" dirty="0">
                <a:effectLst/>
                <a:latin typeface="Times New Roman" panose="02020603050405020304" pitchFamily="18" charset="0"/>
                <a:ea typeface="Times New Roman" panose="02020603050405020304" pitchFamily="18" charset="0"/>
              </a:rPr>
              <a:t>All meal receipts must be </a:t>
            </a:r>
            <a:r>
              <a:rPr lang="en-US" sz="1800" u="sng" dirty="0">
                <a:effectLst/>
                <a:latin typeface="Times New Roman" panose="02020603050405020304" pitchFamily="18" charset="0"/>
                <a:ea typeface="Times New Roman" panose="02020603050405020304" pitchFamily="18" charset="0"/>
              </a:rPr>
              <a:t>legible</a:t>
            </a:r>
            <a:r>
              <a:rPr lang="en-US" sz="18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0" algn="l"/>
                <a:tab pos="114300" algn="l"/>
                <a:tab pos="228600" algn="l"/>
                <a:tab pos="342900" algn="l"/>
                <a:tab pos="457200" algn="l"/>
                <a:tab pos="571500" algn="l"/>
                <a:tab pos="685800" algn="l"/>
                <a:tab pos="800100" algn="l"/>
                <a:tab pos="914400" algn="l"/>
                <a:tab pos="1028700" algn="l"/>
                <a:tab pos="1143000" algn="l"/>
                <a:tab pos="1257300" algn="l"/>
                <a:tab pos="1371600" algn="l"/>
                <a:tab pos="1485900" algn="l"/>
                <a:tab pos="1600200" algn="l"/>
              </a:tabLst>
            </a:pPr>
            <a:r>
              <a:rPr lang="en-US" sz="1800" dirty="0">
                <a:effectLst/>
                <a:latin typeface="Times New Roman" panose="02020603050405020304" pitchFamily="18" charset="0"/>
                <a:ea typeface="Times New Roman" panose="02020603050405020304" pitchFamily="18" charset="0"/>
              </a:rPr>
              <a:t>Itemized meal receipts should reflect only meals for (</a:t>
            </a:r>
            <a:r>
              <a:rPr lang="en-US" sz="1800" u="sng" dirty="0">
                <a:effectLst/>
                <a:latin typeface="Times New Roman" panose="02020603050405020304" pitchFamily="18" charset="0"/>
                <a:ea typeface="Times New Roman" panose="02020603050405020304" pitchFamily="18" charset="0"/>
              </a:rPr>
              <a:t>1) individual</a:t>
            </a:r>
            <a:r>
              <a:rPr lang="en-US" sz="18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0" algn="l"/>
                <a:tab pos="114300" algn="l"/>
                <a:tab pos="228600" algn="l"/>
                <a:tab pos="342900" algn="l"/>
                <a:tab pos="457200" algn="l"/>
                <a:tab pos="571500" algn="l"/>
                <a:tab pos="685800" algn="l"/>
                <a:tab pos="800100" algn="l"/>
                <a:tab pos="914400" algn="l"/>
                <a:tab pos="1028700" algn="l"/>
                <a:tab pos="1143000" algn="l"/>
                <a:tab pos="1257300" algn="l"/>
                <a:tab pos="1371600" algn="l"/>
                <a:tab pos="1485900" algn="l"/>
                <a:tab pos="1600200" algn="l"/>
              </a:tabLst>
            </a:pPr>
            <a:r>
              <a:rPr lang="en-US" sz="1800" dirty="0">
                <a:effectLst/>
                <a:latin typeface="Times New Roman" panose="02020603050405020304" pitchFamily="18" charset="0"/>
                <a:ea typeface="Times New Roman" panose="02020603050405020304" pitchFamily="18" charset="0"/>
              </a:rPr>
              <a:t>If purchasing a meal to consume for another mealtime later that day (and allowed under travel guidelines), purchases should be reflected on a </a:t>
            </a:r>
            <a:r>
              <a:rPr lang="en-US" sz="1800" u="sng" dirty="0">
                <a:effectLst/>
                <a:latin typeface="Times New Roman" panose="02020603050405020304" pitchFamily="18" charset="0"/>
                <a:ea typeface="Times New Roman" panose="02020603050405020304" pitchFamily="18" charset="0"/>
              </a:rPr>
              <a:t>separate itemized receipt</a:t>
            </a:r>
            <a:r>
              <a:rPr lang="en-US" sz="1800"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The purchase of alcohol </a:t>
            </a:r>
            <a:r>
              <a:rPr lang="en-US" sz="1800" u="sng" dirty="0">
                <a:effectLst/>
                <a:latin typeface="Times New Roman" panose="02020603050405020304" pitchFamily="18" charset="0"/>
                <a:ea typeface="Times New Roman" panose="02020603050405020304" pitchFamily="18" charset="0"/>
              </a:rPr>
              <a:t>should not</a:t>
            </a:r>
            <a:r>
              <a:rPr lang="en-US" sz="1800" dirty="0">
                <a:effectLst/>
                <a:latin typeface="Times New Roman" panose="02020603050405020304" pitchFamily="18" charset="0"/>
                <a:ea typeface="Times New Roman" panose="02020603050405020304" pitchFamily="18" charset="0"/>
              </a:rPr>
              <a:t> be included on itemized meal receipts.</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10115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578888" y="2590590"/>
            <a:ext cx="2880828" cy="2432807"/>
          </a:xfrm>
        </p:spPr>
        <p:txBody>
          <a:bodyPr vert="horz" lIns="91440" tIns="45720" rIns="91440" bIns="45720" rtlCol="0" anchor="t">
            <a:normAutofit/>
          </a:bodyPr>
          <a:lstStyle/>
          <a:p>
            <a:pPr algn="ctr"/>
            <a:r>
              <a:rPr lang="en-US" sz="3100" kern="1200" dirty="0">
                <a:solidFill>
                  <a:srgbClr val="FFFFFF"/>
                </a:solidFill>
                <a:latin typeface="+mj-lt"/>
                <a:ea typeface="+mj-ea"/>
                <a:cs typeface="+mj-cs"/>
              </a:rPr>
              <a:t>Grant Reimbursement Request Process: Travel/Training</a:t>
            </a:r>
          </a:p>
        </p:txBody>
      </p:sp>
      <p:sp>
        <p:nvSpPr>
          <p:cNvPr id="3" name="Slide Number Placeholder 2">
            <a:extLst>
              <a:ext uri="{FF2B5EF4-FFF2-40B4-BE49-F238E27FC236}">
                <a16:creationId xmlns:a16="http://schemas.microsoft.com/office/drawing/2014/main" id="{22CB6D34-CD58-462E-A4CB-79F3E1F9DAA7}"/>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108</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04216" y="15598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4DEB70E1-A0DE-E24E-8144-62B8319591F1}"/>
              </a:ext>
            </a:extLst>
          </p:cNvPr>
          <p:cNvSpPr txBox="1"/>
          <p:nvPr/>
        </p:nvSpPr>
        <p:spPr>
          <a:xfrm>
            <a:off x="4192591" y="768550"/>
            <a:ext cx="7667385" cy="4632037"/>
          </a:xfrm>
          <a:prstGeom prst="rect">
            <a:avLst/>
          </a:prstGeom>
          <a:noFill/>
        </p:spPr>
        <p:txBody>
          <a:bodyPr wrap="square">
            <a:spAutoFit/>
          </a:bodyPr>
          <a:lstStyle/>
          <a:p>
            <a:pPr marL="0" marR="0" algn="just">
              <a:spcBef>
                <a:spcPts val="0"/>
              </a:spcBef>
              <a:spcAft>
                <a:spcPts val="1000"/>
              </a:spcAft>
              <a:tabLst>
                <a:tab pos="0" algn="l"/>
                <a:tab pos="342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b="1" u="sng" dirty="0">
                <a:effectLst/>
                <a:latin typeface="Times New Roman" panose="02020603050405020304" pitchFamily="18" charset="0"/>
                <a:ea typeface="Calibri" panose="020F0502020204030204" pitchFamily="34" charset="0"/>
              </a:rPr>
              <a:t>Mileage Reimbursement</a:t>
            </a:r>
            <a:r>
              <a:rPr lang="en-US" sz="1800" dirty="0">
                <a:effectLst/>
                <a:latin typeface="Times New Roman" panose="02020603050405020304" pitchFamily="18" charset="0"/>
                <a:ea typeface="Calibri" panose="020F0502020204030204" pitchFamily="34" charset="0"/>
              </a:rPr>
              <a:t> - The rate set forth per Section 25-3-41, Mississippi Code of 1972, which mandates that state officers and employees traveling on official state business in their private vehicle be reimbursed at the same rate federal employees are for official federal business in private vehicle. The current reimbursement rate is set forth in the Mileage</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rPr>
              <a:t>Reimbursement Rate memo:</a:t>
            </a:r>
            <a:r>
              <a:rPr lang="en-US" sz="1400" dirty="0">
                <a:effectLst/>
                <a:latin typeface="Times New Roman" panose="02020603050405020304" pitchFamily="18" charset="0"/>
                <a:ea typeface="Times New Roman" panose="02020603050405020304" pitchFamily="18" charset="0"/>
              </a:rPr>
              <a:t> </a:t>
            </a:r>
            <a:r>
              <a:rPr lang="en-US" sz="1800" u="sng" dirty="0">
                <a:solidFill>
                  <a:srgbClr val="0000FF"/>
                </a:solidFill>
                <a:effectLst/>
                <a:latin typeface="Times New Roman" panose="02020603050405020304" pitchFamily="18" charset="0"/>
                <a:ea typeface="Calibri" panose="020F0502020204030204" pitchFamily="34" charset="0"/>
                <a:hlinkClick r:id="rId3"/>
              </a:rPr>
              <a:t>https://www.dfa.ms.gov/media/qfplg0td/01012022-mileage-memo.pdf</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1000"/>
              </a:spcAft>
              <a:tabLst>
                <a:tab pos="0" algn="l"/>
                <a:tab pos="342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dirty="0">
                <a:effectLst/>
                <a:latin typeface="Times New Roman" panose="02020603050405020304" pitchFamily="18" charset="0"/>
                <a:ea typeface="Calibri" panose="020F0502020204030204" pitchFamily="34" charset="0"/>
              </a:rPr>
              <a:t>The MOHS policy for mileage reimbursements for all Sub-Recipients and employees of the MOHS is as follows: </a:t>
            </a:r>
            <a:endParaRPr lang="en-US" sz="14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1000"/>
              </a:spcAft>
              <a:tabLst>
                <a:tab pos="0" algn="l"/>
                <a:tab pos="342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dirty="0">
                <a:solidFill>
                  <a:srgbClr val="000000"/>
                </a:solidFill>
                <a:effectLst/>
                <a:latin typeface="Times New Roman" panose="02020603050405020304" pitchFamily="18" charset="0"/>
                <a:ea typeface="Calibri" panose="020F0502020204030204" pitchFamily="34" charset="0"/>
              </a:rPr>
              <a:t>Proof of mileage should be received with all mileage reimbursement.</a:t>
            </a:r>
            <a:r>
              <a:rPr lang="en-US" sz="1800" b="1" dirty="0">
                <a:solidFill>
                  <a:srgbClr val="000000"/>
                </a:solidFill>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Travel cost must coincide with all MOHS, state, and federal guidelines/policies/rates. {Ex. MapQuest} Grant approved surveyors may utilize vehicle odometer mileage readings (trip beginning and ending mileage readings).</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 pos="342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dirty="0">
                <a:effectLst/>
                <a:latin typeface="Times New Roman" panose="02020603050405020304" pitchFamily="18" charset="0"/>
                <a:ea typeface="Calibri" panose="020F0502020204030204" pitchFamily="34" charset="0"/>
              </a:rPr>
              <a:t>When two or more employees travel in one private vehicle, only one travel expense at the authorized reimbursement rate per mile shall be allowed.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27071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578888" y="2590590"/>
            <a:ext cx="2880828" cy="2432807"/>
          </a:xfrm>
        </p:spPr>
        <p:txBody>
          <a:bodyPr vert="horz" lIns="91440" tIns="45720" rIns="91440" bIns="45720" rtlCol="0" anchor="t">
            <a:normAutofit/>
          </a:bodyPr>
          <a:lstStyle/>
          <a:p>
            <a:pPr algn="ctr"/>
            <a:r>
              <a:rPr lang="en-US" sz="3100" kern="1200" dirty="0">
                <a:solidFill>
                  <a:srgbClr val="FFFFFF"/>
                </a:solidFill>
                <a:latin typeface="+mj-lt"/>
                <a:ea typeface="+mj-ea"/>
                <a:cs typeface="+mj-cs"/>
              </a:rPr>
              <a:t>Grant Reimbursement Request Process: Travel/Training</a:t>
            </a:r>
          </a:p>
        </p:txBody>
      </p:sp>
      <p:sp>
        <p:nvSpPr>
          <p:cNvPr id="3" name="Slide Number Placeholder 2">
            <a:extLst>
              <a:ext uri="{FF2B5EF4-FFF2-40B4-BE49-F238E27FC236}">
                <a16:creationId xmlns:a16="http://schemas.microsoft.com/office/drawing/2014/main" id="{22CB6D34-CD58-462E-A4CB-79F3E1F9DAA7}"/>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109</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04216" y="15598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A1FFA92C-E1FD-5CAE-5666-EC5D6E1F5BEA}"/>
              </a:ext>
            </a:extLst>
          </p:cNvPr>
          <p:cNvSpPr txBox="1"/>
          <p:nvPr/>
        </p:nvSpPr>
        <p:spPr>
          <a:xfrm>
            <a:off x="4291591" y="780867"/>
            <a:ext cx="7461498" cy="4375557"/>
          </a:xfrm>
          <a:prstGeom prst="rect">
            <a:avLst/>
          </a:prstGeom>
          <a:noFill/>
        </p:spPr>
        <p:txBody>
          <a:bodyPr wrap="square">
            <a:spAutoFit/>
          </a:bodyPr>
          <a:lstStyle/>
          <a:p>
            <a:pPr marL="0" marR="0" algn="just">
              <a:spcBef>
                <a:spcPts val="0"/>
              </a:spcBef>
              <a:spcAft>
                <a:spcPts val="1000"/>
              </a:spcAft>
              <a:tabLst>
                <a:tab pos="0" algn="l"/>
                <a:tab pos="342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b="1" u="sng" dirty="0">
                <a:effectLst/>
                <a:latin typeface="Times New Roman" panose="02020603050405020304" pitchFamily="18" charset="0"/>
                <a:ea typeface="Calibri" panose="020F0502020204030204" pitchFamily="34" charset="0"/>
              </a:rPr>
              <a:t>Local/Municipal-Owned Vehicle</a:t>
            </a:r>
            <a:r>
              <a:rPr lang="en-US" sz="1800" dirty="0">
                <a:effectLst/>
                <a:latin typeface="Times New Roman" panose="02020603050405020304" pitchFamily="18" charset="0"/>
                <a:ea typeface="Calibri" panose="020F0502020204030204" pitchFamily="34" charset="0"/>
              </a:rPr>
              <a:t>- Actual operating expenses incurred in the use of agency-owned vehicles for grant related travel will not be reimbursed by MOHS.</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 pos="342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b="1" u="none" strike="noStrike"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 pos="342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b="1" u="sng" dirty="0">
                <a:effectLst/>
                <a:latin typeface="Times New Roman" panose="02020603050405020304" pitchFamily="18" charset="0"/>
                <a:ea typeface="Calibri" panose="020F0502020204030204" pitchFamily="34" charset="0"/>
              </a:rPr>
              <a:t>Taxi Fares</a:t>
            </a:r>
            <a:r>
              <a:rPr lang="en-US" sz="1800" b="1" dirty="0">
                <a:effectLst/>
                <a:latin typeface="Times New Roman" panose="02020603050405020304" pitchFamily="18" charset="0"/>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Fares for taxis or airport transportation services to and from a hotel require a receipt which must be attached to the Travel Voucher to receive reimbursement for that item. The MOHS policy for transportation reimbursements for all Sub-Recipients and employees of the MOHS is as follows: Transportation reimbursements will not be reimbursed for travel to/from personal entertainment during travel. Travel is only reimbursable for approved program related travel. Travel cost must coincide with all MOHS, state, and federal guidelines/policies/rates.</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 pos="342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b="1" u="none" strike="noStrike"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 pos="342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b="1" u="sng" dirty="0">
                <a:effectLst/>
                <a:latin typeface="Times New Roman" panose="02020603050405020304" pitchFamily="18" charset="0"/>
                <a:ea typeface="Calibri" panose="020F0502020204030204" pitchFamily="34" charset="0"/>
              </a:rPr>
              <a:t>Hotel/Airport Parking:</a:t>
            </a:r>
            <a:r>
              <a:rPr lang="en-US" sz="1800" dirty="0">
                <a:effectLst/>
                <a:latin typeface="Times New Roman" panose="02020603050405020304" pitchFamily="18" charset="0"/>
                <a:ea typeface="Calibri" panose="020F0502020204030204" pitchFamily="34" charset="0"/>
              </a:rPr>
              <a:t> Itemized Receipts must be attached to the Travel Voucher.</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81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94CBA62-FB0B-D43C-62D6-2FA1C7E0C3FF}"/>
              </a:ext>
            </a:extLst>
          </p:cNvPr>
          <p:cNvSpPr txBox="1"/>
          <p:nvPr/>
        </p:nvSpPr>
        <p:spPr>
          <a:xfrm>
            <a:off x="491282" y="308887"/>
            <a:ext cx="522809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Award Packet</a:t>
            </a:r>
          </a:p>
        </p:txBody>
      </p:sp>
      <p:sp>
        <p:nvSpPr>
          <p:cNvPr id="6" name="TextBox 5">
            <a:extLst>
              <a:ext uri="{FF2B5EF4-FFF2-40B4-BE49-F238E27FC236}">
                <a16:creationId xmlns:a16="http://schemas.microsoft.com/office/drawing/2014/main" id="{922D7FD8-937E-A51A-CDA9-63F2900E4319}"/>
              </a:ext>
            </a:extLst>
          </p:cNvPr>
          <p:cNvSpPr txBox="1"/>
          <p:nvPr/>
        </p:nvSpPr>
        <p:spPr>
          <a:xfrm>
            <a:off x="114300" y="2226187"/>
            <a:ext cx="598170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Grant Award Packet will need to be returned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white"/>
                </a:solidFill>
                <a:effectLst/>
                <a:uLnTx/>
                <a:uFillTx/>
                <a:latin typeface="Calibri" panose="020F0502020204030204"/>
                <a:ea typeface="+mn-ea"/>
                <a:cs typeface="+mn-cs"/>
              </a:rPr>
              <a:t>October 17, 2022</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to the MOHS Email Address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mohsgrants@dps.ms.gov</a:t>
            </a:r>
          </a:p>
        </p:txBody>
      </p:sp>
      <p:pic>
        <p:nvPicPr>
          <p:cNvPr id="4" name="Picture 3">
            <a:extLst>
              <a:ext uri="{FF2B5EF4-FFF2-40B4-BE49-F238E27FC236}">
                <a16:creationId xmlns:a16="http://schemas.microsoft.com/office/drawing/2014/main" id="{84DC0ACA-EB1F-C982-D2D7-5EAFE8B4CF37}"/>
              </a:ext>
            </a:extLst>
          </p:cNvPr>
          <p:cNvPicPr>
            <a:picLocks noChangeAspect="1"/>
          </p:cNvPicPr>
          <p:nvPr/>
        </p:nvPicPr>
        <p:blipFill>
          <a:blip r:embed="rId3"/>
          <a:stretch>
            <a:fillRect/>
          </a:stretch>
        </p:blipFill>
        <p:spPr>
          <a:xfrm>
            <a:off x="6439268" y="37412"/>
            <a:ext cx="5258534" cy="6782747"/>
          </a:xfrm>
          <a:prstGeom prst="rect">
            <a:avLst/>
          </a:prstGeom>
        </p:spPr>
      </p:pic>
    </p:spTree>
    <p:extLst>
      <p:ext uri="{BB962C8B-B14F-4D97-AF65-F5344CB8AC3E}">
        <p14:creationId xmlns:p14="http://schemas.microsoft.com/office/powerpoint/2010/main" val="25615838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578888" y="2590590"/>
            <a:ext cx="2880828" cy="2432807"/>
          </a:xfrm>
        </p:spPr>
        <p:txBody>
          <a:bodyPr vert="horz" lIns="91440" tIns="45720" rIns="91440" bIns="45720" rtlCol="0" anchor="t">
            <a:normAutofit/>
          </a:bodyPr>
          <a:lstStyle/>
          <a:p>
            <a:pPr algn="ctr"/>
            <a:r>
              <a:rPr lang="en-US" sz="3100" kern="1200" dirty="0">
                <a:solidFill>
                  <a:srgbClr val="FFFFFF"/>
                </a:solidFill>
                <a:latin typeface="+mj-lt"/>
                <a:ea typeface="+mj-ea"/>
                <a:cs typeface="+mj-cs"/>
              </a:rPr>
              <a:t>Grant Reimbursement Request Process: Travel/Training</a:t>
            </a:r>
          </a:p>
        </p:txBody>
      </p:sp>
      <p:sp>
        <p:nvSpPr>
          <p:cNvPr id="3" name="Slide Number Placeholder 2">
            <a:extLst>
              <a:ext uri="{FF2B5EF4-FFF2-40B4-BE49-F238E27FC236}">
                <a16:creationId xmlns:a16="http://schemas.microsoft.com/office/drawing/2014/main" id="{22CB6D34-CD58-462E-A4CB-79F3E1F9DAA7}"/>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110</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4363257" y="745197"/>
            <a:ext cx="7224743"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spcBef>
                <a:spcPts val="0"/>
              </a:spcBef>
              <a:spcAft>
                <a:spcPts val="1000"/>
              </a:spcAft>
              <a:tabLst>
                <a:tab pos="0" algn="l"/>
                <a:tab pos="342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b="1" u="sng" dirty="0">
                <a:effectLst/>
                <a:latin typeface="Times New Roman" panose="02020603050405020304" pitchFamily="18" charset="0"/>
                <a:ea typeface="Calibri" panose="020F0502020204030204" pitchFamily="34" charset="0"/>
              </a:rPr>
              <a:t>Baggage Allowance:</a:t>
            </a:r>
            <a:r>
              <a:rPr lang="en-US" sz="1800" dirty="0">
                <a:effectLst/>
                <a:latin typeface="Times New Roman" panose="02020603050405020304" pitchFamily="18" charset="0"/>
                <a:ea typeface="Calibri" panose="020F0502020204030204" pitchFamily="34" charset="0"/>
              </a:rPr>
              <a:t> Charges for baggage at check-in may vary per airline. Baggage fees are reimbursable expenses according to grant agreement; however, they may not be paid for with the Travel Card. A receipt is required for charges.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 pos="342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b="1" u="sng" dirty="0">
                <a:effectLst/>
                <a:latin typeface="Times New Roman" panose="02020603050405020304" pitchFamily="18" charset="0"/>
                <a:ea typeface="Calibri" panose="020F0502020204030204" pitchFamily="34" charset="0"/>
              </a:rPr>
              <a:t>Lodging </a:t>
            </a:r>
            <a:r>
              <a:rPr lang="en-US" sz="1800" dirty="0">
                <a:effectLst/>
                <a:latin typeface="Times New Roman" panose="02020603050405020304" pitchFamily="18" charset="0"/>
                <a:ea typeface="Calibri" panose="020F0502020204030204" pitchFamily="34" charset="0"/>
              </a:rPr>
              <a:t>- If a member(s) of the grant funded employee's family travels with the grant funded employee, the employee shall claim reimbursement at the single hotel/motel room rate only. Express check-out receipts which do not provide an itemized hotel bill are not acceptable.</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 pos="3429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228600" algn="l"/>
                <a:tab pos="342900" algn="l"/>
              </a:tabLst>
            </a:pPr>
            <a:r>
              <a:rPr lang="en-US" sz="1800" b="1" u="sng" dirty="0">
                <a:effectLst/>
                <a:latin typeface="Times New Roman" panose="02020603050405020304" pitchFamily="18" charset="0"/>
                <a:ea typeface="Calibri" panose="020F0502020204030204" pitchFamily="34" charset="0"/>
              </a:rPr>
              <a:t>Official Duty Station:</a:t>
            </a:r>
            <a:r>
              <a:rPr lang="en-US" sz="1800" dirty="0">
                <a:effectLst/>
                <a:latin typeface="Times New Roman" panose="02020603050405020304" pitchFamily="18" charset="0"/>
                <a:ea typeface="Calibri" panose="020F0502020204030204" pitchFamily="34" charset="0"/>
              </a:rPr>
              <a:t> The city, town, or other location where the employee's regular place of work is located, or the city, town, or location where the employee's primary work is performed on a permanent basis. If the employee regularly works in two or more areas, his official duty station shall be where the regular place of work is located. The regular place of work should be determined by the entity head or authorized designee based on total time ordinarily spent working in each area and the degree of business activity in each area.</a:t>
            </a:r>
            <a:endParaRPr lang="en-US" sz="1800" dirty="0">
              <a:effectLst/>
              <a:latin typeface="Times New Roman" panose="02020603050405020304" pitchFamily="18" charset="0"/>
              <a:ea typeface="Times New Roman" panose="02020603050405020304" pitchFamily="18" charset="0"/>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0223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7E734232-46A8-4884-9A59-B7E3BA4BC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descr="Image result for Security Installation Services">
            <a:extLst>
              <a:ext uri="{FF2B5EF4-FFF2-40B4-BE49-F238E27FC236}">
                <a16:creationId xmlns:a16="http://schemas.microsoft.com/office/drawing/2014/main" id="{76801425-06B6-981C-3454-95C51F5CC6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496"/>
          <a:stretch/>
        </p:blipFill>
        <p:spPr bwMode="auto">
          <a:xfrm>
            <a:off x="-3" y="-8371"/>
            <a:ext cx="8115287" cy="447081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Security Installation Services">
            <a:extLst>
              <a:ext uri="{FF2B5EF4-FFF2-40B4-BE49-F238E27FC236}">
                <a16:creationId xmlns:a16="http://schemas.microsoft.com/office/drawing/2014/main" id="{BAA3BF5D-3F38-20E2-E7FB-FDB8709AC5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05" r="5494" b="1"/>
          <a:stretch/>
        </p:blipFill>
        <p:spPr bwMode="auto">
          <a:xfrm>
            <a:off x="8115292" y="-8371"/>
            <a:ext cx="4076700" cy="4470815"/>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D346B8D2-3218-41A5-B817-9ABFB108C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462444"/>
            <a:ext cx="8115290" cy="2394056"/>
          </a:xfrm>
          <a:prstGeom prst="rect">
            <a:avLst/>
          </a:prstGeom>
          <a:gradFill>
            <a:gsLst>
              <a:gs pos="10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88D6B9EF-FF47-487C-8B82-F9F2B9A54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60944"/>
            <a:ext cx="8115285" cy="2397055"/>
          </a:xfrm>
          <a:prstGeom prst="rect">
            <a:avLst/>
          </a:prstGeom>
          <a:gradFill>
            <a:gsLst>
              <a:gs pos="7000">
                <a:srgbClr val="000000">
                  <a:alpha val="49000"/>
                </a:srgbClr>
              </a:gs>
              <a:gs pos="67000">
                <a:schemeClr val="accent1">
                  <a:lumMod val="75000"/>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12EFA5-AE49-1713-AF14-EF83E1DC5C38}"/>
              </a:ext>
            </a:extLst>
          </p:cNvPr>
          <p:cNvSpPr>
            <a:spLocks noGrp="1"/>
          </p:cNvSpPr>
          <p:nvPr>
            <p:ph type="title"/>
          </p:nvPr>
        </p:nvSpPr>
        <p:spPr>
          <a:xfrm>
            <a:off x="695739" y="4768553"/>
            <a:ext cx="6867289" cy="1115412"/>
          </a:xfrm>
        </p:spPr>
        <p:txBody>
          <a:bodyPr vert="horz" lIns="91440" tIns="45720" rIns="91440" bIns="45720" rtlCol="0" anchor="b">
            <a:normAutofit fontScale="90000"/>
          </a:bodyPr>
          <a:lstStyle/>
          <a:p>
            <a:r>
              <a:rPr lang="en-US" sz="4000" kern="1200" dirty="0">
                <a:solidFill>
                  <a:srgbClr val="FFFFFF"/>
                </a:solidFill>
                <a:latin typeface="+mj-lt"/>
                <a:ea typeface="+mj-ea"/>
                <a:cs typeface="+mj-cs"/>
              </a:rPr>
              <a:t>Equipment</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(Only if Approved)</a:t>
            </a:r>
          </a:p>
        </p:txBody>
      </p:sp>
      <p:pic>
        <p:nvPicPr>
          <p:cNvPr id="7172" name="Picture 4" descr="See the source image">
            <a:extLst>
              <a:ext uri="{FF2B5EF4-FFF2-40B4-BE49-F238E27FC236}">
                <a16:creationId xmlns:a16="http://schemas.microsoft.com/office/drawing/2014/main" id="{9DE6CBE0-99B9-971B-1653-6790A4426B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027" r="2" b="2"/>
          <a:stretch/>
        </p:blipFill>
        <p:spPr bwMode="auto">
          <a:xfrm>
            <a:off x="8115292" y="4454317"/>
            <a:ext cx="4076700" cy="241205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17CA25D-F532-675C-142B-2DB4C78F9CDE}"/>
              </a:ext>
            </a:extLst>
          </p:cNvPr>
          <p:cNvSpPr>
            <a:spLocks noGrp="1"/>
          </p:cNvSpPr>
          <p:nvPr>
            <p:ph type="sldNum" sz="quarter" idx="12"/>
          </p:nvPr>
        </p:nvSpPr>
        <p:spPr>
          <a:xfrm>
            <a:off x="11704320" y="6452940"/>
            <a:ext cx="448056" cy="365760"/>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rgbClr val="FFFFFF"/>
                </a:solidFill>
                <a:effectLst/>
                <a:uLnTx/>
                <a:uFillTx/>
              </a:rPr>
              <a:pPr marR="0" lvl="0" indent="0" fontAlgn="auto">
                <a:spcBef>
                  <a:spcPts val="0"/>
                </a:spcBef>
                <a:spcAft>
                  <a:spcPts val="600"/>
                </a:spcAft>
                <a:buClrTx/>
                <a:buSzTx/>
                <a:buFontTx/>
                <a:buNone/>
                <a:tabLst/>
                <a:defRPr/>
              </a:pPr>
              <a:t>111</a:t>
            </a:fld>
            <a:endParaRPr kumimoji="0" lang="en-US" sz="1100" b="0" i="0" u="none" strike="noStrike"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5816032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Sub-Recipient Grant Administrator’s Guide-Equipment</a:t>
            </a:r>
          </a:p>
        </p:txBody>
      </p:sp>
      <p:sp>
        <p:nvSpPr>
          <p:cNvPr id="14" name="TextBox 13">
            <a:extLst>
              <a:ext uri="{FF2B5EF4-FFF2-40B4-BE49-F238E27FC236}">
                <a16:creationId xmlns:a16="http://schemas.microsoft.com/office/drawing/2014/main" id="{A6C7169F-5438-1430-4221-E00A2758EC0E}"/>
              </a:ext>
            </a:extLst>
          </p:cNvPr>
          <p:cNvSpPr txBox="1"/>
          <p:nvPr/>
        </p:nvSpPr>
        <p:spPr>
          <a:xfrm>
            <a:off x="459350" y="1875967"/>
            <a:ext cx="11217988" cy="4524315"/>
          </a:xfrm>
          <a:prstGeom prst="rect">
            <a:avLst/>
          </a:prstGeom>
          <a:noFill/>
        </p:spPr>
        <p:txBody>
          <a:bodyPr wrap="square">
            <a:spAutoFit/>
          </a:bodyPr>
          <a:lstStyle/>
          <a:p>
            <a:pPr marL="0" marR="0" algn="just">
              <a:spcBef>
                <a:spcPts val="0"/>
              </a:spcBef>
              <a:spcAft>
                <a:spcPts val="0"/>
              </a:spcAft>
            </a:pPr>
            <a:r>
              <a:rPr lang="en-US" sz="3600" dirty="0">
                <a:effectLst/>
                <a:latin typeface="Times New Roman" panose="02020603050405020304" pitchFamily="18" charset="0"/>
                <a:ea typeface="Calibri" panose="020F0502020204030204" pitchFamily="34" charset="0"/>
              </a:rPr>
              <a:t>Equipment is eligible for reimbursement as a direct expense chargeable to a specific project agreement, provided the equipment is needed to perform that project.  Equipment must be used, managed, and disposed of in accordance with applicable Federal requirements. All equipment must meet the requirements stated here, and all expenditures to purchase equipment are submit to audit.  (See </a:t>
            </a:r>
            <a:r>
              <a:rPr lang="en-US" sz="3600" b="1" dirty="0">
                <a:effectLst/>
                <a:latin typeface="Times New Roman" panose="02020603050405020304" pitchFamily="18" charset="0"/>
                <a:ea typeface="Calibri" panose="020F0502020204030204" pitchFamily="34" charset="0"/>
              </a:rPr>
              <a:t>2 CFR 200.439</a:t>
            </a:r>
            <a:r>
              <a:rPr lang="en-US" sz="3600" dirty="0">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90431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152400" y="177339"/>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Equipment: Definition</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16075" y="1543572"/>
            <a:ext cx="10203683" cy="24328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*Items regardless of value must also be considered part of inventory and equipment.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Weapons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Camera and Camera Equipment (greater than or equal to $250.00)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Two-way Radio equipment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Televisions (greater than or equal to $250.00)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Lawn maintenance equipment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Cellular Phones</a:t>
            </a: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32" name="Picture 8" descr="Image result for APX Portable Radio">
            <a:extLst>
              <a:ext uri="{FF2B5EF4-FFF2-40B4-BE49-F238E27FC236}">
                <a16:creationId xmlns:a16="http://schemas.microsoft.com/office/drawing/2014/main" id="{07714C09-7869-4532-8A60-E237D30B2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9535" y="1898850"/>
            <a:ext cx="2180616" cy="21806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ellular phone">
            <a:extLst>
              <a:ext uri="{FF2B5EF4-FFF2-40B4-BE49-F238E27FC236}">
                <a16:creationId xmlns:a16="http://schemas.microsoft.com/office/drawing/2014/main" id="{B576AFD7-5DAE-48E3-B201-393E989B1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3238" y="4086657"/>
            <a:ext cx="2220328" cy="226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0890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Equipment: Definition</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31195" y="1536396"/>
            <a:ext cx="11819736" cy="24328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*Items regardless of value must also be considered part of inventory and equipment.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Computers and computer equipment (greater than or equal to $250.00)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Chainsaws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Air Compressors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Welding Machines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Generators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Motorized Vehicles</a:t>
            </a: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052" name="Picture 4" descr="Image result for Computer">
            <a:extLst>
              <a:ext uri="{FF2B5EF4-FFF2-40B4-BE49-F238E27FC236}">
                <a16:creationId xmlns:a16="http://schemas.microsoft.com/office/drawing/2014/main" id="{6B615434-6CDC-4857-B1DA-8475FC579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084" y="3021172"/>
            <a:ext cx="3700779" cy="21657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Genrators">
            <a:extLst>
              <a:ext uri="{FF2B5EF4-FFF2-40B4-BE49-F238E27FC236}">
                <a16:creationId xmlns:a16="http://schemas.microsoft.com/office/drawing/2014/main" id="{CC7B1C24-E0D8-40FB-BA40-64922BC7A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3277" y="4111899"/>
            <a:ext cx="3388868" cy="217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97273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Equipment: Definition</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202972" y="1644650"/>
            <a:ext cx="11769163" cy="24328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Per the Mississippi Office of the State Auditor, Property Officer’s Manual (2018), equipment is defined as:</a:t>
            </a:r>
          </a:p>
          <a:p>
            <a:pPr marL="514350" marR="0" lvl="0" indent="-514350" algn="just"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They are for acquisition of visible, tangible state property.</a:t>
            </a:r>
          </a:p>
          <a:p>
            <a:pPr marL="514350" marR="0" lvl="0" indent="-514350" algn="just"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They are non-consumable in nature.</a:t>
            </a:r>
          </a:p>
          <a:p>
            <a:pPr marL="514350" marR="0" lvl="0" indent="-514350" algn="just"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Their anticipated life is at least one year.</a:t>
            </a:r>
          </a:p>
          <a:p>
            <a:pPr marL="514350" marR="0" lvl="0" indent="-514350" algn="just"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If the cost of acquisition is $1,000.00 or more*, the equipment shall be on the inventory. </a:t>
            </a: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30135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Equipment: Authorized Equipment List (AEL)</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D9F13E33-1BF7-4DE5-B4B6-361F9B3A14A3}"/>
              </a:ext>
            </a:extLst>
          </p:cNvPr>
          <p:cNvSpPr txBox="1"/>
          <p:nvPr/>
        </p:nvSpPr>
        <p:spPr>
          <a:xfrm>
            <a:off x="219047" y="1738342"/>
            <a:ext cx="11696727"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All Equipment purchased with MOHS grant funds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MUST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be listed on the FEMA Authorized Equipment List (AEL)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Authorized Equipment List (AEL) is a list of approved equipment types allowed under FEMA’s preparedness grant programs. The intended audience of this tool is emergency managers, first responders, and other homeland security professionals. The list consists of 21 equipment categories divided into categories, sub-categories and then individual equipment items. NOTE: There are no commercially available products listed; it only consists of equipment types.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https://www.fema.gov/grants/guidance-tools/authorized-equipment-list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67509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Equipment: Authorized Equipment List (AEL)</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AF55862-DC50-4F0E-82A0-5FF5BFFAB365}"/>
              </a:ext>
            </a:extLst>
          </p:cNvPr>
          <p:cNvSpPr txBox="1"/>
          <p:nvPr/>
        </p:nvSpPr>
        <p:spPr>
          <a:xfrm>
            <a:off x="214313" y="1741135"/>
            <a:ext cx="11835384" cy="415498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Unless otherwise stated, equipment must meet all mandatory statutory, regulatory, and FEMA-adopted standards to be eligible for purchase using these funds, including the Americans with Disabilities 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addition, recipients will be responsible for obtaining and maintaining all necessary certifications and licenses for the requested equipment.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Per the Mississippi Department of Finance and Administration, along with the Department of Public Safety, </a:t>
            </a: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two </a:t>
            </a:r>
            <a:r>
              <a:rPr kumimoji="0" lang="en-US" altLang="en-US" sz="2400" b="1" i="0" u="sng" strike="noStrike" kern="1200" cap="none" spc="0" normalizeH="0" baseline="0" noProof="0" dirty="0">
                <a:ln>
                  <a:noFill/>
                </a:ln>
                <a:solidFill>
                  <a:prstClr val="black"/>
                </a:solidFill>
                <a:effectLst/>
                <a:uLnTx/>
                <a:uFillTx/>
                <a:latin typeface="Calibri" panose="020F0502020204030204"/>
                <a:ea typeface="+mn-ea"/>
                <a:cs typeface="+mn-cs"/>
              </a:rPr>
              <a:t>(2) Quotes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must be received for any piece of equipment is $5,000 or more and/or state contract.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85FBDDF4-9EB6-464A-9172-72C8671D0F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905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Equipment: Purchasing</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F54FBA3-8B78-4163-8E53-F65E4E168C11}"/>
              </a:ext>
            </a:extLst>
          </p:cNvPr>
          <p:cNvSpPr txBox="1"/>
          <p:nvPr/>
        </p:nvSpPr>
        <p:spPr>
          <a:xfrm>
            <a:off x="90250" y="1504224"/>
            <a:ext cx="12101746" cy="57554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Equipment purchased with federal grant funds </a:t>
            </a:r>
            <a:r>
              <a:rPr kumimoji="0" lang="en-US" sz="3600" b="0" i="0" u="sng" strike="noStrike" kern="1200" cap="none" spc="0" normalizeH="0" baseline="0" noProof="0" dirty="0">
                <a:ln>
                  <a:noFill/>
                </a:ln>
                <a:solidFill>
                  <a:prstClr val="black"/>
                </a:solidFill>
                <a:effectLst/>
                <a:uLnTx/>
                <a:uFillTx/>
                <a:latin typeface="Calibri" panose="020F0502020204030204"/>
                <a:ea typeface="+mn-ea"/>
                <a:cs typeface="+mn-cs"/>
              </a:rPr>
              <a:t>is intended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to be purchased and used within the grant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Agencies </a:t>
            </a:r>
            <a:r>
              <a:rPr kumimoji="0" lang="en-US" sz="4400" b="1" i="0" u="sng" strike="noStrike" kern="1200" cap="none" spc="0" normalizeH="0" baseline="0" noProof="0" dirty="0">
                <a:ln>
                  <a:noFill/>
                </a:ln>
                <a:solidFill>
                  <a:srgbClr val="FF0000"/>
                </a:solidFill>
                <a:effectLst/>
                <a:uLnTx/>
                <a:uFillTx/>
                <a:latin typeface="Calibri" panose="020F0502020204030204"/>
                <a:ea typeface="+mn-ea"/>
                <a:cs typeface="+mn-cs"/>
              </a:rPr>
              <a:t>should</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begin procurement of equipment within the 1</a:t>
            </a:r>
            <a:r>
              <a:rPr kumimoji="0" lang="en-US" sz="3600" b="1" i="0" u="none" strike="noStrike" kern="1200" cap="none" spc="0" normalizeH="0" baseline="30000" noProof="0" dirty="0">
                <a:ln>
                  <a:noFill/>
                </a:ln>
                <a:solidFill>
                  <a:srgbClr val="FF0000"/>
                </a:solidFill>
                <a:effectLst/>
                <a:uLnTx/>
                <a:uFillTx/>
                <a:latin typeface="Calibri" panose="020F0502020204030204"/>
                <a:ea typeface="+mn-ea"/>
                <a:cs typeface="+mn-cs"/>
              </a:rPr>
              <a:t>st</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Quarter of the grant. This may require receiving quotes, purchase orders,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All activities toward the purchase of awarded equipment should be placed on the agency Quarterly Progress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5983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Equipment: Purchasing Delays and Extensions.</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F54FBA3-8B78-4163-8E53-F65E4E168C11}"/>
              </a:ext>
            </a:extLst>
          </p:cNvPr>
          <p:cNvSpPr txBox="1"/>
          <p:nvPr/>
        </p:nvSpPr>
        <p:spPr>
          <a:xfrm>
            <a:off x="306709" y="1678406"/>
            <a:ext cx="11681075" cy="470898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Due to COVID-19 and manufacturing delays, agencies may experience delays in the procurement of equipment.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FF0000"/>
                </a:solidFill>
                <a:latin typeface="Calibri" panose="020F0502020204030204"/>
              </a:rPr>
              <a:t>Go ahead and begin procurement ASAP!!!!</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If procurement is delayed and the acquirement of equipment and materials will be outside the grant award date </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(8/30/2023)</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please </a:t>
            </a:r>
            <a:r>
              <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rPr>
              <a:t>request an extension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00433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94CBA62-FB0B-D43C-62D6-2FA1C7E0C3FF}"/>
              </a:ext>
            </a:extLst>
          </p:cNvPr>
          <p:cNvSpPr txBox="1"/>
          <p:nvPr/>
        </p:nvSpPr>
        <p:spPr>
          <a:xfrm>
            <a:off x="225795" y="627882"/>
            <a:ext cx="430731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Signature Sheet</a:t>
            </a:r>
          </a:p>
        </p:txBody>
      </p:sp>
      <p:sp>
        <p:nvSpPr>
          <p:cNvPr id="10" name="TextBox 9">
            <a:extLst>
              <a:ext uri="{FF2B5EF4-FFF2-40B4-BE49-F238E27FC236}">
                <a16:creationId xmlns:a16="http://schemas.microsoft.com/office/drawing/2014/main" id="{3B0A6085-FD28-0463-4F8E-2158A51F2DA1}"/>
              </a:ext>
            </a:extLst>
          </p:cNvPr>
          <p:cNvSpPr txBox="1"/>
          <p:nvPr/>
        </p:nvSpPr>
        <p:spPr>
          <a:xfrm>
            <a:off x="137160" y="1963650"/>
            <a:ext cx="4674870"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This sheet will be personalized for you with all the information already filled out for you, budgeted items in the cost categories.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Signature Required the Authorized Signatory Official.</a:t>
            </a:r>
          </a:p>
        </p:txBody>
      </p:sp>
      <p:sp>
        <p:nvSpPr>
          <p:cNvPr id="12" name="Arrow: Right 11">
            <a:extLst>
              <a:ext uri="{FF2B5EF4-FFF2-40B4-BE49-F238E27FC236}">
                <a16:creationId xmlns:a16="http://schemas.microsoft.com/office/drawing/2014/main" id="{E452ADA0-621F-46F9-A81D-75667C91227A}"/>
              </a:ext>
            </a:extLst>
          </p:cNvPr>
          <p:cNvSpPr/>
          <p:nvPr/>
        </p:nvSpPr>
        <p:spPr>
          <a:xfrm rot="9853182">
            <a:off x="10439989" y="5446584"/>
            <a:ext cx="1293385" cy="7644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5E9953-301D-1797-4A33-9E07B7632209}"/>
              </a:ext>
            </a:extLst>
          </p:cNvPr>
          <p:cNvPicPr>
            <a:picLocks noChangeAspect="1"/>
          </p:cNvPicPr>
          <p:nvPr/>
        </p:nvPicPr>
        <p:blipFill>
          <a:blip r:embed="rId3"/>
          <a:stretch>
            <a:fillRect/>
          </a:stretch>
        </p:blipFill>
        <p:spPr>
          <a:xfrm>
            <a:off x="5037825" y="125516"/>
            <a:ext cx="5430648" cy="6606540"/>
          </a:xfrm>
          <a:prstGeom prst="rect">
            <a:avLst/>
          </a:prstGeom>
        </p:spPr>
      </p:pic>
    </p:spTree>
    <p:extLst>
      <p:ext uri="{BB962C8B-B14F-4D97-AF65-F5344CB8AC3E}">
        <p14:creationId xmlns:p14="http://schemas.microsoft.com/office/powerpoint/2010/main" val="24952849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Equipment: Use of Equipment</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160915" y="1815492"/>
            <a:ext cx="11707623" cy="24328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Reporting Use of Equipment:</a:t>
            </a:r>
            <a:b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b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Sub-Recipients are required to report the use of the equipment that has been purchased with federal funds, during the FULL use of the equipment. </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Equipment must be used for its intended purpose and only for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GRANT Activity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266" name="Picture 2" descr="Image result for Reporting Icon">
            <a:extLst>
              <a:ext uri="{FF2B5EF4-FFF2-40B4-BE49-F238E27FC236}">
                <a16:creationId xmlns:a16="http://schemas.microsoft.com/office/drawing/2014/main" id="{401A3419-1BEC-472E-B8B9-36F9FA284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293" y="4543425"/>
            <a:ext cx="19526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Project Reporting Icon">
            <a:extLst>
              <a:ext uri="{FF2B5EF4-FFF2-40B4-BE49-F238E27FC236}">
                <a16:creationId xmlns:a16="http://schemas.microsoft.com/office/drawing/2014/main" id="{5A2879CF-BE6E-4B80-B4E3-3220A0A6A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117" y="4476750"/>
            <a:ext cx="2038350" cy="20383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B40E829-30CC-41AD-9291-016DE3D3CD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0645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Equipment: Property Management Systems</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190344" y="1677331"/>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190344" y="168679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160915" y="1815492"/>
            <a:ext cx="11707623" cy="24328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All equipment purchased with federal grant funds, must be tracked through the awarded agency property management system for </a:t>
            </a: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the life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of the equipment.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9B40E829-30CC-41AD-9291-016DE3D3CD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194" name="Picture 2" descr="Image result for property management">
            <a:extLst>
              <a:ext uri="{FF2B5EF4-FFF2-40B4-BE49-F238E27FC236}">
                <a16:creationId xmlns:a16="http://schemas.microsoft.com/office/drawing/2014/main" id="{CDF13A7F-7CF9-4022-B303-38BAB689D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3312" y="3832903"/>
            <a:ext cx="3864721" cy="187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9530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Equipment:</a:t>
            </a: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4543713-FDE5-0C0C-10AF-CE888ACDDFB9}"/>
              </a:ext>
            </a:extLst>
          </p:cNvPr>
          <p:cNvSpPr txBox="1"/>
          <p:nvPr/>
        </p:nvSpPr>
        <p:spPr>
          <a:xfrm>
            <a:off x="133455" y="1949395"/>
            <a:ext cx="11387203" cy="923330"/>
          </a:xfrm>
          <a:prstGeom prst="rect">
            <a:avLst/>
          </a:prstGeom>
          <a:noFill/>
        </p:spPr>
        <p:txBody>
          <a:bodyPr wrap="square">
            <a:spAutoFit/>
          </a:bodyPr>
          <a:lstStyle/>
          <a:p>
            <a:pPr marL="0" marR="0" algn="just">
              <a:spcBef>
                <a:spcPts val="0"/>
              </a:spcBef>
              <a:spcAft>
                <a:spcPts val="0"/>
              </a:spcAft>
            </a:pPr>
            <a:r>
              <a:rPr lang="en-US" sz="1800" u="sng" dirty="0">
                <a:effectLst/>
                <a:latin typeface="Times New Roman" panose="02020603050405020304" pitchFamily="18" charset="0"/>
                <a:ea typeface="Calibri" panose="020F0502020204030204" pitchFamily="34" charset="0"/>
              </a:rPr>
              <a:t>Useful Life Schedule</a:t>
            </a:r>
            <a:r>
              <a:rPr lang="en-US" sz="1800" b="1" u="sng" dirty="0">
                <a:effectLst/>
                <a:latin typeface="Times New Roman" panose="02020603050405020304" pitchFamily="18" charset="0"/>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 The MOHS/Sub-Recipient property and equipment purchased in whole or in part with federal funds will be monitored for its useful life according to the following schedule. The MOHS uses several sources for the Useful Life Schedule for more information, please contact the MOHS.</a:t>
            </a:r>
            <a:endParaRPr lang="en-US" sz="1400" dirty="0">
              <a:effectLst/>
              <a:latin typeface="Times New Roman" panose="02020603050405020304" pitchFamily="18" charset="0"/>
              <a:ea typeface="Times New Roman" panose="02020603050405020304" pitchFamily="18" charset="0"/>
            </a:endParaRPr>
          </a:p>
        </p:txBody>
      </p:sp>
      <p:pic>
        <p:nvPicPr>
          <p:cNvPr id="16" name="Picture 15">
            <a:extLst>
              <a:ext uri="{FF2B5EF4-FFF2-40B4-BE49-F238E27FC236}">
                <a16:creationId xmlns:a16="http://schemas.microsoft.com/office/drawing/2014/main" id="{070E41FE-A083-A5F4-5917-9422A743B152}"/>
              </a:ext>
            </a:extLst>
          </p:cNvPr>
          <p:cNvPicPr>
            <a:picLocks noChangeAspect="1"/>
          </p:cNvPicPr>
          <p:nvPr/>
        </p:nvPicPr>
        <p:blipFill>
          <a:blip r:embed="rId3"/>
          <a:stretch>
            <a:fillRect/>
          </a:stretch>
        </p:blipFill>
        <p:spPr>
          <a:xfrm>
            <a:off x="594927" y="3047090"/>
            <a:ext cx="10641699" cy="1812498"/>
          </a:xfrm>
          <a:prstGeom prst="rect">
            <a:avLst/>
          </a:prstGeom>
        </p:spPr>
      </p:pic>
      <p:sp>
        <p:nvSpPr>
          <p:cNvPr id="21" name="TextBox 20">
            <a:extLst>
              <a:ext uri="{FF2B5EF4-FFF2-40B4-BE49-F238E27FC236}">
                <a16:creationId xmlns:a16="http://schemas.microsoft.com/office/drawing/2014/main" id="{1937A587-97B1-99ED-8BA6-6054CD2285DD}"/>
              </a:ext>
            </a:extLst>
          </p:cNvPr>
          <p:cNvSpPr txBox="1"/>
          <p:nvPr/>
        </p:nvSpPr>
        <p:spPr>
          <a:xfrm>
            <a:off x="1943100" y="4952209"/>
            <a:ext cx="8629650" cy="369332"/>
          </a:xfrm>
          <a:prstGeom prst="rect">
            <a:avLst/>
          </a:prstGeom>
          <a:noFill/>
        </p:spPr>
        <p:txBody>
          <a:bodyPr wrap="square" rtlCol="0">
            <a:spAutoFit/>
          </a:bodyPr>
          <a:lstStyle/>
          <a:p>
            <a:pPr algn="ctr"/>
            <a:r>
              <a:rPr lang="en-US" dirty="0"/>
              <a:t>Pages 8-10 of SGA Manual</a:t>
            </a:r>
          </a:p>
        </p:txBody>
      </p:sp>
    </p:spTree>
    <p:extLst>
      <p:ext uri="{BB962C8B-B14F-4D97-AF65-F5344CB8AC3E}">
        <p14:creationId xmlns:p14="http://schemas.microsoft.com/office/powerpoint/2010/main" val="309618545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Equipment:</a:t>
            </a: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1CB6AA58-6EBA-AC2B-89F1-2C80A7E53003}"/>
              </a:ext>
            </a:extLst>
          </p:cNvPr>
          <p:cNvSpPr txBox="1"/>
          <p:nvPr/>
        </p:nvSpPr>
        <p:spPr>
          <a:xfrm>
            <a:off x="521970" y="1904492"/>
            <a:ext cx="11080595" cy="3416320"/>
          </a:xfrm>
          <a:prstGeom prst="rect">
            <a:avLst/>
          </a:prstGeom>
          <a:noFill/>
        </p:spPr>
        <p:txBody>
          <a:bodyPr wrap="square">
            <a:spAutoFit/>
          </a:bodyPr>
          <a:lstStyle/>
          <a:p>
            <a:pPr marL="0" marR="0" algn="just">
              <a:spcBef>
                <a:spcPts val="0"/>
              </a:spcBef>
              <a:spcAft>
                <a:spcPts val="0"/>
              </a:spcAft>
            </a:pPr>
            <a:r>
              <a:rPr lang="en-US" sz="1600" u="sng" dirty="0">
                <a:effectLst/>
                <a:latin typeface="Times New Roman" panose="02020603050405020304" pitchFamily="18" charset="0"/>
                <a:ea typeface="Calibri" panose="020F0502020204030204" pitchFamily="34" charset="0"/>
              </a:rPr>
              <a:t>Ensuring the Future is Made in All of America by All of America’s Workers:</a:t>
            </a:r>
            <a:r>
              <a:rPr lang="en-US" sz="1600" dirty="0">
                <a:effectLst/>
                <a:latin typeface="Times New Roman" panose="02020603050405020304" pitchFamily="18" charset="0"/>
                <a:ea typeface="Calibri" panose="020F0502020204030204" pitchFamily="34" charset="0"/>
              </a:rPr>
              <a:t>  </a:t>
            </a:r>
            <a:r>
              <a:rPr lang="en-US" sz="1600" dirty="0">
                <a:effectLst/>
                <a:latin typeface="Times New Roman" panose="02020603050405020304" pitchFamily="18" charset="0"/>
                <a:ea typeface="Times New Roman" panose="02020603050405020304" pitchFamily="18" charset="0"/>
              </a:rPr>
              <a:t>The Sub-Recipient </a:t>
            </a:r>
            <a:r>
              <a:rPr lang="en-US" sz="1800" dirty="0">
                <a:effectLst/>
                <a:latin typeface="Times New Roman" panose="02020603050405020304" pitchFamily="18" charset="0"/>
                <a:ea typeface="Times New Roman" panose="02020603050405020304" pitchFamily="18" charset="0"/>
              </a:rPr>
              <a:t> must comply with the “Build America, Buy America” provisions of the Infrastructure Investment and Jobs Act and E.O. 14005 which provide that, as appropriate and to the extent consistent with law, the recipient must use all practicable means within their authority under a federal award to provide a preference for the purchase, acquisition, or use of goods, products, or materials produced in the United States (including but not limited to iron, aluminum, steel, cement, and other manufactured products.) </a:t>
            </a:r>
            <a:endParaRPr lang="en-US" sz="1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u="sng" dirty="0">
                <a:effectLst/>
                <a:latin typeface="Times New Roman" panose="02020603050405020304" pitchFamily="18" charset="0"/>
                <a:ea typeface="Times New Roman" panose="02020603050405020304" pitchFamily="18" charset="0"/>
              </a:rPr>
              <a:t>Procurement of Recovered Materials: </a:t>
            </a:r>
            <a:r>
              <a:rPr lang="en-US" sz="1800" dirty="0">
                <a:effectLst/>
                <a:latin typeface="Times New Roman" panose="02020603050405020304" pitchFamily="18" charset="0"/>
                <a:ea typeface="Times New Roman" panose="02020603050405020304" pitchFamily="18" charset="0"/>
              </a:rPr>
              <a:t>States, political subdivisions of states, and their contractors must comply with Section 6002 of the Solid Waste Disposal Act, Pub. L. 89-272 (1965), (codified as amended by the Resource Conservation and Recovery Act, 42 U.S.C. § 6962.) The requirements of Section 6002 include procuring only items designated in guidelines of the Environmental Protection Agency (EPA) at 40 C.F.R. Part 247 that contain the highest percentage of recovered materials practicable, consistent with maintaining a satisfactory level of competition.</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62443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Equipment:</a:t>
            </a: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3F9FD67-7C1A-937A-4BAE-143C20A63403}"/>
              </a:ext>
            </a:extLst>
          </p:cNvPr>
          <p:cNvSpPr txBox="1"/>
          <p:nvPr/>
        </p:nvSpPr>
        <p:spPr>
          <a:xfrm>
            <a:off x="329695" y="1675638"/>
            <a:ext cx="11441173" cy="3785652"/>
          </a:xfrm>
          <a:prstGeom prst="rect">
            <a:avLst/>
          </a:prstGeom>
          <a:noFill/>
        </p:spPr>
        <p:txBody>
          <a:bodyPr wrap="square">
            <a:spAutoFit/>
          </a:bodyPr>
          <a:lstStyle/>
          <a:p>
            <a:pPr marL="0" marR="0" algn="ctr">
              <a:spcBef>
                <a:spcPts val="0"/>
              </a:spcBef>
              <a:spcAft>
                <a:spcPts val="0"/>
              </a:spcAft>
            </a:pPr>
            <a:r>
              <a:rPr lang="en-US" sz="2000" b="1" u="sng" dirty="0">
                <a:effectLst/>
                <a:latin typeface="Times New Roman" panose="02020603050405020304" pitchFamily="18" charset="0"/>
                <a:ea typeface="Calibri" panose="020F0502020204030204" pitchFamily="34" charset="0"/>
              </a:rPr>
              <a:t>Ownership:</a:t>
            </a:r>
            <a:endParaRPr lang="en-US" sz="14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1" u="none" strike="noStrike"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u="sng" dirty="0">
                <a:effectLst/>
                <a:latin typeface="Times New Roman" panose="02020603050405020304" pitchFamily="18" charset="0"/>
                <a:ea typeface="Times New Roman" panose="02020603050405020304" pitchFamily="18" charset="0"/>
              </a:rPr>
              <a:t>Intellectual Property (Patents/Copyright/Trademarks/Tangible Research Property (</a:t>
            </a:r>
            <a:r>
              <a:rPr lang="en-US" sz="1800" b="1" u="sng" dirty="0">
                <a:effectLst/>
                <a:latin typeface="Times New Roman" panose="02020603050405020304" pitchFamily="18" charset="0"/>
                <a:ea typeface="Times New Roman" panose="02020603050405020304" pitchFamily="18" charset="0"/>
              </a:rPr>
              <a:t>2CFR 200.315 and 200.448</a:t>
            </a:r>
            <a:r>
              <a:rPr lang="en-US" sz="1800" u="sng" dirty="0">
                <a:effectLst/>
                <a:latin typeface="Times New Roman" panose="02020603050405020304" pitchFamily="18" charset="0"/>
                <a:ea typeface="Times New Roman" panose="02020603050405020304" pitchFamily="18" charset="0"/>
              </a:rPr>
              <a:t>)</a:t>
            </a:r>
            <a:r>
              <a:rPr lang="en-US" sz="1800" u="sng" dirty="0">
                <a:effectLst/>
                <a:latin typeface="Times New Roman" panose="02020603050405020304" pitchFamily="18" charset="0"/>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 The MOHS reserve a royalty-free, nonexclusive, and irrevocable license to reproduce, publish or otherwise use, and to authorize others to use, for federal and state government purposes the following:</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4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The </a:t>
            </a:r>
            <a:r>
              <a:rPr lang="en-US" sz="1800" dirty="0">
                <a:effectLst/>
                <a:latin typeface="Times New Roman" panose="02020603050405020304" pitchFamily="18" charset="0"/>
                <a:ea typeface="Times New Roman" panose="02020603050405020304" pitchFamily="18" charset="0"/>
              </a:rPr>
              <a:t>Intellectual Property</a:t>
            </a:r>
            <a:r>
              <a:rPr lang="en-US" sz="1800" dirty="0">
                <a:effectLst/>
                <a:latin typeface="Times New Roman" panose="02020603050405020304" pitchFamily="18" charset="0"/>
                <a:ea typeface="Calibri" panose="020F0502020204030204" pitchFamily="34" charset="0"/>
              </a:rPr>
              <a:t> in any work developed under a grant, sub-grant, or contract under a grant or sub-grant.</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Any rights of </a:t>
            </a:r>
            <a:r>
              <a:rPr lang="en-US" sz="1800" dirty="0">
                <a:effectLst/>
                <a:latin typeface="Times New Roman" panose="02020603050405020304" pitchFamily="18" charset="0"/>
                <a:ea typeface="Times New Roman" panose="02020603050405020304" pitchFamily="18" charset="0"/>
              </a:rPr>
              <a:t>Intellectual Property</a:t>
            </a:r>
            <a:r>
              <a:rPr lang="en-US" sz="1800" dirty="0">
                <a:effectLst/>
                <a:latin typeface="Times New Roman" panose="02020603050405020304" pitchFamily="18" charset="0"/>
                <a:ea typeface="Calibri" panose="020F0502020204030204" pitchFamily="34" charset="0"/>
              </a:rPr>
              <a:t> to which grantee, Sub-Recipient, or a contractor purchases ownership with grant funds.</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b="1" u="none" strike="noStrike"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All records, reports, documents, or other material related to this sub-grant and or obtained or prepared by Sub-Recipient in connection with performance of the services contracted for herein shall become the property of MOHS, and shall upon request, be returned by MOHS to Sub-Recipient, at Sub-Recipients expense at termination or expiration of the sub-grant.</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598778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Equipment:</a:t>
            </a: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696AFD8C-682B-8892-56FE-24D40D0DD44F}"/>
              </a:ext>
            </a:extLst>
          </p:cNvPr>
          <p:cNvSpPr txBox="1"/>
          <p:nvPr/>
        </p:nvSpPr>
        <p:spPr>
          <a:xfrm>
            <a:off x="268403" y="1793546"/>
            <a:ext cx="11711557" cy="4031873"/>
          </a:xfrm>
          <a:prstGeom prst="rect">
            <a:avLst/>
          </a:prstGeom>
          <a:noFill/>
        </p:spPr>
        <p:txBody>
          <a:bodyPr wrap="square">
            <a:spAutoFit/>
          </a:bodyPr>
          <a:lstStyle/>
          <a:p>
            <a:pPr marL="0" marR="0" algn="just">
              <a:spcBef>
                <a:spcPts val="0"/>
              </a:spcBef>
              <a:spcAft>
                <a:spcPts val="0"/>
              </a:spcAft>
            </a:pPr>
            <a:r>
              <a:rPr lang="en-US" sz="1600" u="sng" dirty="0">
                <a:effectLst/>
                <a:latin typeface="Times New Roman" panose="02020603050405020304" pitchFamily="18" charset="0"/>
                <a:ea typeface="Calibri" panose="020F0502020204030204" pitchFamily="34" charset="0"/>
              </a:rPr>
              <a:t>Materials, Discoveries, Inventions and Results Developed, Produced or Discovered: </a:t>
            </a:r>
            <a:r>
              <a:rPr lang="en-US" sz="1600" dirty="0">
                <a:effectLst/>
                <a:latin typeface="Times New Roman" panose="02020603050405020304" pitchFamily="18" charset="0"/>
                <a:ea typeface="Calibri" panose="020F0502020204030204" pitchFamily="34" charset="0"/>
              </a:rPr>
              <a:t>All records, reports, documents, and other material delivered or transmitted to Sub-Recipient by the MOHS shall remain the property of the MOHS, and shall be returned by Sub-Recipient to MOHS at the Sub-Recipient’s expense, at termination or expiration of the sub-grant.</a:t>
            </a:r>
            <a:endParaRPr lang="en-US" sz="1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600" dirty="0">
                <a:effectLst/>
                <a:latin typeface="Times New Roman" panose="02020603050405020304" pitchFamily="18"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600" dirty="0">
                <a:effectLst/>
                <a:latin typeface="Times New Roman" panose="02020603050405020304" pitchFamily="18" charset="0"/>
                <a:ea typeface="Calibri" panose="020F0502020204030204" pitchFamily="34" charset="0"/>
              </a:rPr>
              <a:t>All records, reports, documents, or other material related to this sub-grant and or obtained or prepared by Sub-Recipient in connection with performance of the services contracted for herein shall become the property of MOHS, and shall upon request, be returned by MOHS to Sub-Recipient, at Sub-Recipients expense at termination or expiration of the sub-grant.</a:t>
            </a:r>
            <a:endParaRPr lang="en-US" sz="1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600" dirty="0">
                <a:effectLst/>
                <a:latin typeface="Times New Roman" panose="02020603050405020304" pitchFamily="18"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600" u="sng" dirty="0">
                <a:effectLst/>
                <a:latin typeface="Times New Roman" panose="02020603050405020304" pitchFamily="18" charset="0"/>
                <a:ea typeface="Calibri" panose="020F0502020204030204" pitchFamily="34" charset="0"/>
              </a:rPr>
              <a:t>Use of DHS Seal, Logo, and Flags:</a:t>
            </a:r>
            <a:r>
              <a:rPr lang="en-US" sz="1600" dirty="0">
                <a:effectLst/>
                <a:latin typeface="Times New Roman" panose="02020603050405020304" pitchFamily="18" charset="0"/>
                <a:ea typeface="Calibri" panose="020F0502020204030204" pitchFamily="34" charset="0"/>
              </a:rPr>
              <a:t> All brochures; course, workshop, and conference announcements; and other materials that are developed and/or printed using grant funds must include a statement crediting the MOHS. The FEMA logo should not be used unless prior approval is received from the MOHS and or FEMA.</a:t>
            </a:r>
            <a:endParaRPr lang="en-US" sz="1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600" dirty="0">
                <a:effectLst/>
                <a:latin typeface="Times New Roman" panose="02020603050405020304" pitchFamily="18"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600" u="sng" dirty="0">
                <a:effectLst/>
                <a:latin typeface="Times New Roman" panose="02020603050405020304" pitchFamily="18" charset="0"/>
                <a:ea typeface="Calibri" panose="020F0502020204030204" pitchFamily="34" charset="0"/>
              </a:rPr>
              <a:t>Reports, Studies, or Material Developed for Publication: </a:t>
            </a:r>
            <a:r>
              <a:rPr lang="en-US" sz="1600" dirty="0">
                <a:effectLst/>
                <a:latin typeface="Times New Roman" panose="02020603050405020304" pitchFamily="18" charset="0"/>
                <a:ea typeface="Calibri" panose="020F0502020204030204" pitchFamily="34" charset="0"/>
              </a:rPr>
              <a:t>Reports, studies or other materials approved for publication or printing is to be regarded as information in the public domain and its further use does not require approval. The Sub-Recipient agrees that the published versions of reports, studies or other materials shall not be copyrighted nor contain any restriction which prohibits distribution and reproduction. The Sub-Recipient will not sell copies of such reports or other materials prepared under the terms of this sub-grant.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91666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481112" y="2753217"/>
            <a:ext cx="2880828" cy="2432807"/>
          </a:xfrm>
        </p:spPr>
        <p:txBody>
          <a:bodyPr vert="horz" lIns="91440" tIns="45720" rIns="91440" bIns="45720" rtlCol="0" anchor="t">
            <a:normAutofit fontScale="90000"/>
          </a:bodyPr>
          <a:lstStyle/>
          <a:p>
            <a:pPr algn="ctr"/>
            <a:r>
              <a:rPr lang="en-US" sz="3100" kern="1200" dirty="0">
                <a:solidFill>
                  <a:srgbClr val="FFFFFF"/>
                </a:solidFill>
                <a:latin typeface="+mj-lt"/>
                <a:ea typeface="+mj-ea"/>
                <a:cs typeface="+mj-cs"/>
              </a:rPr>
              <a:t>Grant Reimbursement Request Process:</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Equipment Form</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Pages 34-35 in SGA Manual</a:t>
            </a:r>
          </a:p>
        </p:txBody>
      </p:sp>
      <p:sp>
        <p:nvSpPr>
          <p:cNvPr id="3" name="Slide Number Placeholder 2">
            <a:extLst>
              <a:ext uri="{FF2B5EF4-FFF2-40B4-BE49-F238E27FC236}">
                <a16:creationId xmlns:a16="http://schemas.microsoft.com/office/drawing/2014/main" id="{22CB6D34-CD58-462E-A4CB-79F3E1F9DAA7}"/>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126</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04216" y="15598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itle 1">
            <a:extLst>
              <a:ext uri="{FF2B5EF4-FFF2-40B4-BE49-F238E27FC236}">
                <a16:creationId xmlns:a16="http://schemas.microsoft.com/office/drawing/2014/main" id="{540BFDD1-3FF4-20EA-59D8-2F0AC2ACFCCD}"/>
              </a:ext>
            </a:extLst>
          </p:cNvPr>
          <p:cNvSpPr txBox="1">
            <a:spLocks/>
          </p:cNvSpPr>
          <p:nvPr/>
        </p:nvSpPr>
        <p:spPr>
          <a:xfrm>
            <a:off x="546339" y="3128933"/>
            <a:ext cx="2880828" cy="243280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100" dirty="0">
              <a:solidFill>
                <a:srgbClr val="FFFFFF"/>
              </a:solidFill>
            </a:endParaRPr>
          </a:p>
        </p:txBody>
      </p:sp>
      <p:pic>
        <p:nvPicPr>
          <p:cNvPr id="20" name="Picture 19" descr="Table&#10;&#10;Description automatically generated">
            <a:extLst>
              <a:ext uri="{FF2B5EF4-FFF2-40B4-BE49-F238E27FC236}">
                <a16:creationId xmlns:a16="http://schemas.microsoft.com/office/drawing/2014/main" id="{D6D09DFD-7F5C-4ADC-9814-151720628314}"/>
              </a:ext>
            </a:extLst>
          </p:cNvPr>
          <p:cNvPicPr>
            <a:picLocks noChangeAspect="1"/>
          </p:cNvPicPr>
          <p:nvPr/>
        </p:nvPicPr>
        <p:blipFill>
          <a:blip r:embed="rId3"/>
          <a:stretch>
            <a:fillRect/>
          </a:stretch>
        </p:blipFill>
        <p:spPr>
          <a:xfrm>
            <a:off x="4405344" y="157783"/>
            <a:ext cx="6981825" cy="5966460"/>
          </a:xfrm>
          <a:prstGeom prst="rect">
            <a:avLst/>
          </a:prstGeom>
        </p:spPr>
      </p:pic>
    </p:spTree>
    <p:extLst>
      <p:ext uri="{BB962C8B-B14F-4D97-AF65-F5344CB8AC3E}">
        <p14:creationId xmlns:p14="http://schemas.microsoft.com/office/powerpoint/2010/main" val="8691638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FFA6-A1D3-4683-B9A3-5BAB24A625F6}"/>
              </a:ext>
            </a:extLst>
          </p:cNvPr>
          <p:cNvSpPr>
            <a:spLocks noGrp="1"/>
          </p:cNvSpPr>
          <p:nvPr>
            <p:ph type="title"/>
          </p:nvPr>
        </p:nvSpPr>
        <p:spPr>
          <a:xfrm>
            <a:off x="3861568" y="4071322"/>
            <a:ext cx="5337762" cy="2058089"/>
          </a:xfrm>
        </p:spPr>
        <p:txBody>
          <a:bodyPr vert="horz" lIns="91440" tIns="45720" rIns="91440" bIns="45720" rtlCol="0" anchor="t">
            <a:noAutofit/>
          </a:bodyPr>
          <a:lstStyle/>
          <a:p>
            <a:pPr algn="ctr"/>
            <a:r>
              <a:rPr lang="en-US" sz="3600" b="1" kern="1200" dirty="0">
                <a:solidFill>
                  <a:schemeClr val="tx1"/>
                </a:solidFill>
                <a:latin typeface="+mj-lt"/>
                <a:ea typeface="+mj-ea"/>
                <a:cs typeface="+mj-cs"/>
              </a:rPr>
              <a:t>MOHS will need picture of all equipment purchased with grant funds. Please include Serial and VIN Numbers, if applicable</a:t>
            </a:r>
            <a:r>
              <a:rPr lang="en-US" sz="3600" kern="1200" dirty="0">
                <a:solidFill>
                  <a:schemeClr val="tx1"/>
                </a:solidFill>
                <a:latin typeface="+mj-lt"/>
                <a:ea typeface="+mj-ea"/>
                <a:cs typeface="+mj-cs"/>
              </a:rPr>
              <a:t>.</a:t>
            </a:r>
          </a:p>
        </p:txBody>
      </p:sp>
      <p:sp>
        <p:nvSpPr>
          <p:cNvPr id="141" name="Freeform: Shape 140">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6" name="Picture 8" descr="Image result for Laser Printer">
            <a:extLst>
              <a:ext uri="{FF2B5EF4-FFF2-40B4-BE49-F238E27FC236}">
                <a16:creationId xmlns:a16="http://schemas.microsoft.com/office/drawing/2014/main" id="{73E1A547-083D-4CC5-9BD0-F5EDBB2013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38" r="-2" b="28969"/>
          <a:stretch/>
        </p:blipFill>
        <p:spPr bwMode="auto">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9" name="Content Placeholder 3" descr="Two-way radio - Wikipedia">
            <a:extLst>
              <a:ext uri="{FF2B5EF4-FFF2-40B4-BE49-F238E27FC236}">
                <a16:creationId xmlns:a16="http://schemas.microsoft.com/office/drawing/2014/main" id="{E025C0AC-F103-4A8E-8580-B38AC2FE4E53}"/>
              </a:ext>
            </a:extLst>
          </p:cNvPr>
          <p:cNvPicPr>
            <a:picLocks noChangeAspect="1"/>
          </p:cNvPicPr>
          <p:nvPr/>
        </p:nvPicPr>
        <p:blipFill rotWithShape="1">
          <a:blip r:embed="rId3">
            <a:extLst>
              <a:ext uri="{28A0092B-C50C-407E-A947-70E740481C1C}">
                <a14:useLocalDpi xmlns:a14="http://schemas.microsoft.com/office/drawing/2010/main" val="0"/>
              </a:ext>
            </a:extLst>
          </a:blip>
          <a:srcRect l="20090" r="27841" b="1"/>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145" name="Oval 144">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Image result for computer">
            <a:extLst>
              <a:ext uri="{FF2B5EF4-FFF2-40B4-BE49-F238E27FC236}">
                <a16:creationId xmlns:a16="http://schemas.microsoft.com/office/drawing/2014/main" id="{7308AC2A-19FF-4924-AD75-A0789F605D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359" r="8484" b="-2"/>
          <a:stretch/>
        </p:blipFill>
        <p:spPr bwMode="auto">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147" name="Freeform: Shape 146">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2" name="Picture 4" descr="Image result for Projector">
            <a:extLst>
              <a:ext uri="{FF2B5EF4-FFF2-40B4-BE49-F238E27FC236}">
                <a16:creationId xmlns:a16="http://schemas.microsoft.com/office/drawing/2014/main" id="{A2174C2C-05BC-41BA-9003-3E3C4BB079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452" r="20267" b="-2"/>
          <a:stretch/>
        </p:blipFill>
        <p:spPr bwMode="auto">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sp>
        <p:nvSpPr>
          <p:cNvPr id="149" name="Freeform: Shape 148">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4" name="Picture 6" descr="Image result for Tablet">
            <a:extLst>
              <a:ext uri="{FF2B5EF4-FFF2-40B4-BE49-F238E27FC236}">
                <a16:creationId xmlns:a16="http://schemas.microsoft.com/office/drawing/2014/main" id="{57457C99-D7EB-4A96-B53B-45E72BBCEB3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441" r="16358" b="2"/>
          <a:stretch/>
        </p:blipFill>
        <p:spPr bwMode="auto">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4F99A90-8E30-44A1-8C89-EBF2228E32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2668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587699" y="157783"/>
            <a:ext cx="2880828" cy="2432807"/>
          </a:xfrm>
        </p:spPr>
        <p:txBody>
          <a:bodyPr vert="horz" lIns="91440" tIns="45720" rIns="91440" bIns="45720" rtlCol="0" anchor="t">
            <a:normAutofit/>
          </a:bodyPr>
          <a:lstStyle/>
          <a:p>
            <a:pPr algn="ctr"/>
            <a:r>
              <a:rPr lang="en-US" sz="3100" kern="1200" dirty="0">
                <a:solidFill>
                  <a:srgbClr val="FFFFFF"/>
                </a:solidFill>
                <a:latin typeface="+mj-lt"/>
                <a:ea typeface="+mj-ea"/>
                <a:cs typeface="+mj-cs"/>
              </a:rPr>
              <a:t>Grant Reimbursement Request Process: Additional Form (If Applicable)</a:t>
            </a:r>
          </a:p>
        </p:txBody>
      </p:sp>
      <p:sp>
        <p:nvSpPr>
          <p:cNvPr id="3" name="Slide Number Placeholder 2">
            <a:extLst>
              <a:ext uri="{FF2B5EF4-FFF2-40B4-BE49-F238E27FC236}">
                <a16:creationId xmlns:a16="http://schemas.microsoft.com/office/drawing/2014/main" id="{22CB6D34-CD58-462E-A4CB-79F3E1F9DAA7}"/>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128</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04216" y="15598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itle 1">
            <a:extLst>
              <a:ext uri="{FF2B5EF4-FFF2-40B4-BE49-F238E27FC236}">
                <a16:creationId xmlns:a16="http://schemas.microsoft.com/office/drawing/2014/main" id="{540BFDD1-3FF4-20EA-59D8-2F0AC2ACFCCD}"/>
              </a:ext>
            </a:extLst>
          </p:cNvPr>
          <p:cNvSpPr txBox="1">
            <a:spLocks/>
          </p:cNvSpPr>
          <p:nvPr/>
        </p:nvSpPr>
        <p:spPr>
          <a:xfrm>
            <a:off x="546339" y="3128933"/>
            <a:ext cx="2880828" cy="2432807"/>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100" dirty="0">
                <a:solidFill>
                  <a:srgbClr val="FFFFFF"/>
                </a:solidFill>
              </a:rPr>
              <a:t>Please fill out if you have items that are being purchased for $75,000.01 and above.</a:t>
            </a:r>
          </a:p>
        </p:txBody>
      </p:sp>
      <p:pic>
        <p:nvPicPr>
          <p:cNvPr id="6" name="Picture 5">
            <a:extLst>
              <a:ext uri="{FF2B5EF4-FFF2-40B4-BE49-F238E27FC236}">
                <a16:creationId xmlns:a16="http://schemas.microsoft.com/office/drawing/2014/main" id="{2029B663-CBF8-46EE-CAF1-98602BA3CDC0}"/>
              </a:ext>
            </a:extLst>
          </p:cNvPr>
          <p:cNvPicPr>
            <a:picLocks noChangeAspect="1"/>
          </p:cNvPicPr>
          <p:nvPr/>
        </p:nvPicPr>
        <p:blipFill>
          <a:blip r:embed="rId3"/>
          <a:stretch>
            <a:fillRect/>
          </a:stretch>
        </p:blipFill>
        <p:spPr>
          <a:xfrm>
            <a:off x="5568221" y="112223"/>
            <a:ext cx="5082631" cy="6633124"/>
          </a:xfrm>
          <a:prstGeom prst="rect">
            <a:avLst/>
          </a:prstGeom>
        </p:spPr>
      </p:pic>
    </p:spTree>
    <p:extLst>
      <p:ext uri="{BB962C8B-B14F-4D97-AF65-F5344CB8AC3E}">
        <p14:creationId xmlns:p14="http://schemas.microsoft.com/office/powerpoint/2010/main" val="20203451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130495" y="68742"/>
            <a:ext cx="2880828" cy="2432807"/>
          </a:xfrm>
        </p:spPr>
        <p:txBody>
          <a:bodyPr vert="horz" lIns="91440" tIns="45720" rIns="91440" bIns="45720" rtlCol="0" anchor="t">
            <a:normAutofit/>
          </a:bodyPr>
          <a:lstStyle/>
          <a:p>
            <a:pPr algn="ctr"/>
            <a:r>
              <a:rPr lang="en-US" sz="3100" kern="1200" dirty="0">
                <a:solidFill>
                  <a:srgbClr val="FFFFFF"/>
                </a:solidFill>
                <a:latin typeface="+mj-lt"/>
                <a:ea typeface="+mj-ea"/>
                <a:cs typeface="+mj-cs"/>
              </a:rPr>
              <a:t>Grant Reimbursement Request Process: Additional Form (If Applicable)</a:t>
            </a:r>
          </a:p>
        </p:txBody>
      </p:sp>
      <p:sp>
        <p:nvSpPr>
          <p:cNvPr id="3" name="Slide Number Placeholder 2">
            <a:extLst>
              <a:ext uri="{FF2B5EF4-FFF2-40B4-BE49-F238E27FC236}">
                <a16:creationId xmlns:a16="http://schemas.microsoft.com/office/drawing/2014/main" id="{22CB6D34-CD58-462E-A4CB-79F3E1F9DAA7}"/>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129</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04216" y="15598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itle 1">
            <a:extLst>
              <a:ext uri="{FF2B5EF4-FFF2-40B4-BE49-F238E27FC236}">
                <a16:creationId xmlns:a16="http://schemas.microsoft.com/office/drawing/2014/main" id="{540BFDD1-3FF4-20EA-59D8-2F0AC2ACFCCD}"/>
              </a:ext>
            </a:extLst>
          </p:cNvPr>
          <p:cNvSpPr txBox="1">
            <a:spLocks/>
          </p:cNvSpPr>
          <p:nvPr/>
        </p:nvSpPr>
        <p:spPr>
          <a:xfrm>
            <a:off x="34925" y="2636383"/>
            <a:ext cx="2880828" cy="243280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100" dirty="0">
                <a:solidFill>
                  <a:srgbClr val="FFFFFF"/>
                </a:solidFill>
              </a:rPr>
              <a:t>SOLE SOURCE FORM</a:t>
            </a:r>
          </a:p>
        </p:txBody>
      </p:sp>
      <p:pic>
        <p:nvPicPr>
          <p:cNvPr id="6" name="Picture 5">
            <a:extLst>
              <a:ext uri="{FF2B5EF4-FFF2-40B4-BE49-F238E27FC236}">
                <a16:creationId xmlns:a16="http://schemas.microsoft.com/office/drawing/2014/main" id="{159D828C-35DF-24FA-3FAC-1D811E9B1920}"/>
              </a:ext>
            </a:extLst>
          </p:cNvPr>
          <p:cNvPicPr>
            <a:picLocks noChangeAspect="1"/>
          </p:cNvPicPr>
          <p:nvPr/>
        </p:nvPicPr>
        <p:blipFill>
          <a:blip r:embed="rId3"/>
          <a:stretch>
            <a:fillRect/>
          </a:stretch>
        </p:blipFill>
        <p:spPr>
          <a:xfrm>
            <a:off x="3215539" y="1315257"/>
            <a:ext cx="4420217" cy="3762900"/>
          </a:xfrm>
          <a:prstGeom prst="rect">
            <a:avLst/>
          </a:prstGeom>
        </p:spPr>
      </p:pic>
      <p:pic>
        <p:nvPicPr>
          <p:cNvPr id="8" name="Picture 7">
            <a:extLst>
              <a:ext uri="{FF2B5EF4-FFF2-40B4-BE49-F238E27FC236}">
                <a16:creationId xmlns:a16="http://schemas.microsoft.com/office/drawing/2014/main" id="{DFBBC01E-1AF5-4E3D-1687-5FAEA89D8D93}"/>
              </a:ext>
            </a:extLst>
          </p:cNvPr>
          <p:cNvPicPr>
            <a:picLocks noChangeAspect="1"/>
          </p:cNvPicPr>
          <p:nvPr/>
        </p:nvPicPr>
        <p:blipFill>
          <a:blip r:embed="rId4"/>
          <a:stretch>
            <a:fillRect/>
          </a:stretch>
        </p:blipFill>
        <p:spPr>
          <a:xfrm>
            <a:off x="7635756" y="453124"/>
            <a:ext cx="4305901" cy="5487166"/>
          </a:xfrm>
          <a:prstGeom prst="rect">
            <a:avLst/>
          </a:prstGeom>
        </p:spPr>
      </p:pic>
    </p:spTree>
    <p:extLst>
      <p:ext uri="{BB962C8B-B14F-4D97-AF65-F5344CB8AC3E}">
        <p14:creationId xmlns:p14="http://schemas.microsoft.com/office/powerpoint/2010/main" val="3491452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DE13F8C-6BA1-17C6-50B6-FCF915CC5725}"/>
              </a:ext>
            </a:extLst>
          </p:cNvPr>
          <p:cNvSpPr txBox="1"/>
          <p:nvPr/>
        </p:nvSpPr>
        <p:spPr>
          <a:xfrm>
            <a:off x="6320852" y="1004339"/>
            <a:ext cx="5626308"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This is a new section added into the grant. Provides Sub-Recipient information on Grant Project Description and some Goals and Objectives of the Grant.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These are standard in every grant. </a:t>
            </a:r>
          </a:p>
        </p:txBody>
      </p:sp>
      <p:pic>
        <p:nvPicPr>
          <p:cNvPr id="5" name="Picture 4">
            <a:extLst>
              <a:ext uri="{FF2B5EF4-FFF2-40B4-BE49-F238E27FC236}">
                <a16:creationId xmlns:a16="http://schemas.microsoft.com/office/drawing/2014/main" id="{D39533D4-8E49-EF1A-B50F-B0580C8896F6}"/>
              </a:ext>
            </a:extLst>
          </p:cNvPr>
          <p:cNvPicPr>
            <a:picLocks noChangeAspect="1"/>
          </p:cNvPicPr>
          <p:nvPr/>
        </p:nvPicPr>
        <p:blipFill>
          <a:blip r:embed="rId3"/>
          <a:stretch>
            <a:fillRect/>
          </a:stretch>
        </p:blipFill>
        <p:spPr>
          <a:xfrm>
            <a:off x="328791" y="1118308"/>
            <a:ext cx="5992061" cy="4296375"/>
          </a:xfrm>
          <a:prstGeom prst="rect">
            <a:avLst/>
          </a:prstGeom>
        </p:spPr>
      </p:pic>
    </p:spTree>
    <p:extLst>
      <p:ext uri="{BB962C8B-B14F-4D97-AF65-F5344CB8AC3E}">
        <p14:creationId xmlns:p14="http://schemas.microsoft.com/office/powerpoint/2010/main" val="200977535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dirty="0">
                <a:solidFill>
                  <a:srgbClr val="FFFFFF"/>
                </a:solidFill>
              </a:rPr>
              <a:t>Equipment: Disposition</a:t>
            </a:r>
          </a:p>
        </p:txBody>
      </p:sp>
      <p:sp>
        <p:nvSpPr>
          <p:cNvPr id="139" name="Rectangle 138">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344F7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0242" name="Picture 2" descr="Image result for Disposition Equipment Icon">
            <a:extLst>
              <a:ext uri="{FF2B5EF4-FFF2-40B4-BE49-F238E27FC236}">
                <a16:creationId xmlns:a16="http://schemas.microsoft.com/office/drawing/2014/main" id="{A22BF1A3-4897-4D1D-91C3-25C3DA43B33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4256" y="2861706"/>
            <a:ext cx="3067356" cy="3247788"/>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344F7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0244" name="Picture 4" descr="Image result for Disposition Equipment Icon">
            <a:extLst>
              <a:ext uri="{FF2B5EF4-FFF2-40B4-BE49-F238E27FC236}">
                <a16:creationId xmlns:a16="http://schemas.microsoft.com/office/drawing/2014/main" id="{223413C5-D738-4499-8368-5C0EAE54853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8970" y="2951921"/>
            <a:ext cx="3067358" cy="3067358"/>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F7A5B2C-DE25-4830-A22B-564D85B48EBE}"/>
              </a:ext>
            </a:extLst>
          </p:cNvPr>
          <p:cNvSpPr txBox="1"/>
          <p:nvPr/>
        </p:nvSpPr>
        <p:spPr>
          <a:xfrm>
            <a:off x="7654564" y="762983"/>
            <a:ext cx="4098283" cy="5330923"/>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Calibri" panose="020F0502020204030204"/>
                <a:ea typeface="+mn-ea"/>
                <a:cs typeface="+mn-cs"/>
              </a:rPr>
              <a:t>If any material or equipment ceases to be used in project activities, the sub-recipient agrees to promptly notify MOHS. </a:t>
            </a:r>
          </a:p>
          <a:p>
            <a:pPr marL="0" marR="0" lvl="0" indent="0" algn="just" defTabSz="914400" rtl="0" eaLnBrk="1" fontAlgn="auto" latinLnBrk="0" hangingPunct="1">
              <a:lnSpc>
                <a:spcPct val="90000"/>
              </a:lnSpc>
              <a:spcBef>
                <a:spcPts val="0"/>
              </a:spcBef>
              <a:spcAft>
                <a:spcPts val="600"/>
              </a:spcAft>
              <a:buClrTx/>
              <a:buSzTx/>
              <a:buFontTx/>
              <a:buNone/>
              <a:tabLst/>
              <a:defRPr/>
            </a:pPr>
            <a:endParaRPr kumimoji="0" lang="en-US" altLang="en-US" sz="28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Calibri" panose="020F0502020204030204"/>
                <a:ea typeface="+mn-ea"/>
                <a:cs typeface="+mn-cs"/>
              </a:rPr>
              <a:t>In such event, MOHS may direct the sub-recipient to transfer, return, keep, or otherwise dispose of the equipment. </a:t>
            </a:r>
            <a:endParaRPr kumimoji="0" lang="en-US"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02529" y="1963634"/>
            <a:ext cx="10826496" cy="24328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FF13C76C-1F8A-41F1-83FC-C54ABAE0C7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7038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6" name="Picture 4" descr="Image result for Community Services">
            <a:extLst>
              <a:ext uri="{FF2B5EF4-FFF2-40B4-BE49-F238E27FC236}">
                <a16:creationId xmlns:a16="http://schemas.microsoft.com/office/drawing/2014/main" id="{0E547B11-BB51-3535-DB8A-0CECF2E8F8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93"/>
          <a:stretch/>
        </p:blipFill>
        <p:spPr bwMode="auto">
          <a:xfrm>
            <a:off x="20" y="10"/>
            <a:ext cx="609598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Community Services">
            <a:extLst>
              <a:ext uri="{FF2B5EF4-FFF2-40B4-BE49-F238E27FC236}">
                <a16:creationId xmlns:a16="http://schemas.microsoft.com/office/drawing/2014/main" id="{BF0FE351-96CE-52CD-AC57-2594D91EC9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34" r="-1" b="9129"/>
          <a:stretch/>
        </p:blipFill>
        <p:spPr bwMode="auto">
          <a:xfrm>
            <a:off x="6096000" y="10"/>
            <a:ext cx="609600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Community Services">
            <a:extLst>
              <a:ext uri="{FF2B5EF4-FFF2-40B4-BE49-F238E27FC236}">
                <a16:creationId xmlns:a16="http://schemas.microsoft.com/office/drawing/2014/main" id="{84A25CE2-F9C7-4AE6-F13C-C42413EA99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080" r="1" b="7273"/>
          <a:stretch/>
        </p:blipFill>
        <p:spPr bwMode="auto">
          <a:xfrm>
            <a:off x="20" y="3429000"/>
            <a:ext cx="609598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Community Services">
            <a:extLst>
              <a:ext uri="{FF2B5EF4-FFF2-40B4-BE49-F238E27FC236}">
                <a16:creationId xmlns:a16="http://schemas.microsoft.com/office/drawing/2014/main" id="{B225EC58-39B9-678F-3487-3A46BC5EB34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663" b="21178"/>
          <a:stretch/>
        </p:blipFill>
        <p:spPr bwMode="auto">
          <a:xfrm>
            <a:off x="6096000"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ame 78">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112EFA5-AE49-1713-AF14-EF83E1DC5C38}"/>
              </a:ext>
            </a:extLst>
          </p:cNvPr>
          <p:cNvSpPr>
            <a:spLocks noGrp="1"/>
          </p:cNvSpPr>
          <p:nvPr>
            <p:ph type="title"/>
          </p:nvPr>
        </p:nvSpPr>
        <p:spPr>
          <a:xfrm>
            <a:off x="4286858" y="2761554"/>
            <a:ext cx="3618284" cy="1345720"/>
          </a:xfrm>
          <a:noFill/>
        </p:spPr>
        <p:txBody>
          <a:bodyPr vert="horz" lIns="91440" tIns="45720" rIns="91440" bIns="45720" rtlCol="0" anchor="ctr">
            <a:normAutofit/>
          </a:bodyPr>
          <a:lstStyle/>
          <a:p>
            <a:pPr algn="ctr"/>
            <a:r>
              <a:rPr lang="en-US" sz="2800" kern="1200" dirty="0">
                <a:solidFill>
                  <a:srgbClr val="FF0000"/>
                </a:solidFill>
                <a:latin typeface="+mj-lt"/>
                <a:ea typeface="+mj-ea"/>
                <a:cs typeface="+mj-cs"/>
              </a:rPr>
              <a:t>Commodities/</a:t>
            </a:r>
            <a:br>
              <a:rPr lang="en-US" sz="2800" kern="1200" dirty="0">
                <a:solidFill>
                  <a:srgbClr val="080808"/>
                </a:solidFill>
                <a:latin typeface="+mj-lt"/>
                <a:ea typeface="+mj-ea"/>
                <a:cs typeface="+mj-cs"/>
              </a:rPr>
            </a:br>
            <a:r>
              <a:rPr lang="en-US" sz="2800" kern="1200" dirty="0">
                <a:solidFill>
                  <a:srgbClr val="FF0000"/>
                </a:solidFill>
                <a:latin typeface="+mj-lt"/>
                <a:ea typeface="+mj-ea"/>
                <a:cs typeface="+mj-cs"/>
              </a:rPr>
              <a:t>Supplies</a:t>
            </a:r>
            <a:br>
              <a:rPr lang="en-US" sz="2800" kern="1200" dirty="0">
                <a:solidFill>
                  <a:srgbClr val="FF0000"/>
                </a:solidFill>
                <a:latin typeface="+mj-lt"/>
                <a:ea typeface="+mj-ea"/>
                <a:cs typeface="+mj-cs"/>
              </a:rPr>
            </a:br>
            <a:r>
              <a:rPr lang="en-US" sz="2800" kern="1200" dirty="0">
                <a:solidFill>
                  <a:srgbClr val="FF0000"/>
                </a:solidFill>
                <a:latin typeface="+mj-lt"/>
                <a:ea typeface="+mj-ea"/>
                <a:cs typeface="+mj-cs"/>
              </a:rPr>
              <a:t>(Only if Approved)</a:t>
            </a:r>
          </a:p>
        </p:txBody>
      </p:sp>
      <p:sp>
        <p:nvSpPr>
          <p:cNvPr id="3" name="Slide Number Placeholder 2">
            <a:extLst>
              <a:ext uri="{FF2B5EF4-FFF2-40B4-BE49-F238E27FC236}">
                <a16:creationId xmlns:a16="http://schemas.microsoft.com/office/drawing/2014/main" id="{B17CA25D-F532-675C-142B-2DB4C78F9CDE}"/>
              </a:ext>
            </a:extLst>
          </p:cNvPr>
          <p:cNvSpPr>
            <a:spLocks noGrp="1"/>
          </p:cNvSpPr>
          <p:nvPr>
            <p:ph type="sldNum" sz="quarter" idx="12"/>
          </p:nvPr>
        </p:nvSpPr>
        <p:spPr>
          <a:xfrm>
            <a:off x="9301457" y="6356350"/>
            <a:ext cx="2568811"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b="0" i="0" u="none" strike="noStrike" cap="none" spc="0" normalizeH="0" baseline="0" noProof="0">
                <a:ln>
                  <a:noFill/>
                </a:ln>
                <a:solidFill>
                  <a:srgbClr val="FFFFFF"/>
                </a:solidFill>
                <a:effectLst/>
                <a:uLnTx/>
                <a:uFillTx/>
              </a:rPr>
              <a:pPr marR="0" lvl="0" indent="0" fontAlgn="auto">
                <a:spcBef>
                  <a:spcPts val="0"/>
                </a:spcBef>
                <a:spcAft>
                  <a:spcPts val="600"/>
                </a:spcAft>
                <a:buClrTx/>
                <a:buSzTx/>
                <a:buFontTx/>
                <a:buNone/>
                <a:tabLst/>
                <a:defRPr/>
              </a:pPr>
              <a:t>131</a:t>
            </a:fld>
            <a:endParaRPr kumimoji="0" lang="en-US" b="0" i="0" u="none" strike="noStrike"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26577409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Commodities/Supplies</a:t>
            </a: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4BF32642-856B-A5FC-8B88-1BD3A5CBD242}"/>
              </a:ext>
            </a:extLst>
          </p:cNvPr>
          <p:cNvSpPr txBox="1"/>
          <p:nvPr/>
        </p:nvSpPr>
        <p:spPr>
          <a:xfrm>
            <a:off x="455801" y="1925068"/>
            <a:ext cx="11297287" cy="3539430"/>
          </a:xfrm>
          <a:prstGeom prst="rect">
            <a:avLst/>
          </a:prstGeom>
          <a:noFill/>
        </p:spPr>
        <p:txBody>
          <a:bodyPr wrap="square">
            <a:spAutoFit/>
          </a:bodyPr>
          <a:lstStyle/>
          <a:p>
            <a:pPr marL="0" marR="0" algn="just">
              <a:spcBef>
                <a:spcPts val="0"/>
              </a:spcBef>
              <a:spcAft>
                <a:spcPts val="0"/>
              </a:spcAft>
            </a:pPr>
            <a:r>
              <a:rPr lang="en-US" sz="2800" b="1" u="sng" dirty="0">
                <a:effectLst/>
                <a:latin typeface="Times New Roman" panose="02020603050405020304" pitchFamily="18" charset="0"/>
                <a:ea typeface="Times New Roman" panose="02020603050405020304" pitchFamily="18" charset="0"/>
              </a:rPr>
              <a:t>Commodities:</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2800" dirty="0">
                <a:effectLst/>
                <a:latin typeface="Times New Roman" panose="02020603050405020304" pitchFamily="18" charset="0"/>
                <a:ea typeface="Calibri" panose="020F0502020204030204" pitchFamily="34" charset="0"/>
              </a:rPr>
              <a:t>Office Supplies--The actual cost of office supplies (pencils, pens, paper, paper clips, etc.) and training materials will be reimbursed, if applicable.</a:t>
            </a:r>
            <a:r>
              <a:rPr lang="en-US" sz="2800" dirty="0">
                <a:effectLst/>
                <a:latin typeface="Times New Roman" panose="02020603050405020304" pitchFamily="18" charset="0"/>
                <a:ea typeface="Times New Roman" panose="02020603050405020304" pitchFamily="18" charset="0"/>
              </a:rPr>
              <a:t> Documentation must be provided for any amount claimed.</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28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2800" dirty="0">
                <a:effectLst/>
                <a:latin typeface="Times New Roman" panose="02020603050405020304" pitchFamily="18" charset="0"/>
                <a:ea typeface="Times New Roman" panose="02020603050405020304" pitchFamily="18" charset="0"/>
              </a:rPr>
              <a:t>Equipment Under $1,000.00--</a:t>
            </a:r>
            <a:r>
              <a:rPr lang="en-US" sz="2800" dirty="0">
                <a:effectLst/>
                <a:latin typeface="Times New Roman" panose="02020603050405020304" pitchFamily="18" charset="0"/>
                <a:ea typeface="Calibri" panose="020F0502020204030204" pitchFamily="34" charset="0"/>
              </a:rPr>
              <a:t> The actual cost of minor equipment will be reimbursed, if applicable.</a:t>
            </a:r>
            <a:r>
              <a:rPr lang="en-US" sz="2800" dirty="0">
                <a:effectLst/>
                <a:latin typeface="Times New Roman" panose="02020603050405020304" pitchFamily="18" charset="0"/>
                <a:ea typeface="Times New Roman" panose="02020603050405020304" pitchFamily="18" charset="0"/>
              </a:rPr>
              <a:t> Documentation must be provided for any amount claimed.</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873872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12EFA5-AE49-1713-AF14-EF83E1DC5C38}"/>
              </a:ext>
            </a:extLst>
          </p:cNvPr>
          <p:cNvSpPr>
            <a:spLocks noGrp="1"/>
          </p:cNvSpPr>
          <p:nvPr>
            <p:ph type="title"/>
          </p:nvPr>
        </p:nvSpPr>
        <p:spPr>
          <a:xfrm>
            <a:off x="838199" y="4428000"/>
            <a:ext cx="6143626" cy="1400400"/>
          </a:xfrm>
        </p:spPr>
        <p:txBody>
          <a:bodyPr vert="horz" wrap="square" lIns="91440" tIns="45720" rIns="91440" bIns="45720" rtlCol="0" anchor="b">
            <a:normAutofit/>
          </a:bodyPr>
          <a:lstStyle/>
          <a:p>
            <a:r>
              <a:rPr lang="en-US" sz="5600" kern="1200" dirty="0">
                <a:solidFill>
                  <a:schemeClr val="bg1"/>
                </a:solidFill>
                <a:latin typeface="+mj-lt"/>
                <a:ea typeface="+mj-ea"/>
                <a:cs typeface="+mj-cs"/>
              </a:rPr>
              <a:t>Unallowable</a:t>
            </a:r>
          </a:p>
        </p:txBody>
      </p:sp>
      <p:pic>
        <p:nvPicPr>
          <p:cNvPr id="9220" name="Picture 4" descr="Image result for Promo Items">
            <a:extLst>
              <a:ext uri="{FF2B5EF4-FFF2-40B4-BE49-F238E27FC236}">
                <a16:creationId xmlns:a16="http://schemas.microsoft.com/office/drawing/2014/main" id="{957B0047-03A2-BDE6-90CC-734EA0E133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422" b="10365"/>
          <a:stretch/>
        </p:blipFill>
        <p:spPr bwMode="auto">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17CA25D-F532-675C-142B-2DB4C78F9CDE}"/>
              </a:ext>
            </a:extLst>
          </p:cNvPr>
          <p:cNvSpPr>
            <a:spLocks noGrp="1"/>
          </p:cNvSpPr>
          <p:nvPr>
            <p:ph type="sldNum" sz="quarter" idx="12"/>
          </p:nvPr>
        </p:nvSpPr>
        <p:spPr>
          <a:xfrm>
            <a:off x="8737600" y="466933"/>
            <a:ext cx="2635250" cy="707886"/>
          </a:xfrm>
        </p:spPr>
        <p:txBody>
          <a:bodyPr vert="horz" lIns="91440" tIns="45720" rIns="91440" bIns="45720" rtlCol="0" anchor="ctr">
            <a:normAutofit/>
          </a:bodyPr>
          <a:lstStyle/>
          <a:p>
            <a:pPr marR="0" lvl="0" indent="0" fontAlgn="auto">
              <a:lnSpc>
                <a:spcPct val="90000"/>
              </a:lnSpc>
              <a:spcBef>
                <a:spcPts val="0"/>
              </a:spcBef>
              <a:spcAft>
                <a:spcPts val="600"/>
              </a:spcAft>
              <a:buClrTx/>
              <a:buSzTx/>
              <a:buFontTx/>
              <a:buNone/>
              <a:tabLst/>
              <a:defRPr/>
            </a:pPr>
            <a:fld id="{A6AF1B4E-90EC-4A51-B6E5-B702C054ECB0}" type="slidenum">
              <a:rPr kumimoji="0" lang="en-US" sz="4400" b="0" i="0" u="none" strike="noStrike" cap="none" spc="0" normalizeH="0" baseline="0" noProof="0">
                <a:ln>
                  <a:noFill/>
                </a:ln>
                <a:solidFill>
                  <a:srgbClr val="FFFFFF"/>
                </a:solidFill>
                <a:effectLst/>
                <a:uLnTx/>
                <a:uFillTx/>
              </a:rPr>
              <a:pPr marR="0" lvl="0" indent="0" fontAlgn="auto">
                <a:lnSpc>
                  <a:spcPct val="90000"/>
                </a:lnSpc>
                <a:spcBef>
                  <a:spcPts val="0"/>
                </a:spcBef>
                <a:spcAft>
                  <a:spcPts val="600"/>
                </a:spcAft>
                <a:buClrTx/>
                <a:buSzTx/>
                <a:buFontTx/>
                <a:buNone/>
                <a:tabLst/>
                <a:defRPr/>
              </a:pPr>
              <a:t>133</a:t>
            </a:fld>
            <a:endParaRPr kumimoji="0" lang="en-US" sz="4400" b="0" i="0" u="none" strike="noStrike" cap="none" spc="0" normalizeH="0" baseline="0" noProof="0" dirty="0">
              <a:ln>
                <a:noFill/>
              </a:ln>
              <a:solidFill>
                <a:srgbClr val="FFFFFF"/>
              </a:solidFill>
              <a:effectLst/>
              <a:uLnTx/>
              <a:uFillTx/>
            </a:endParaRPr>
          </a:p>
        </p:txBody>
      </p:sp>
      <p:pic>
        <p:nvPicPr>
          <p:cNvPr id="9218" name="Picture 2" descr="Image result for Promo Items">
            <a:extLst>
              <a:ext uri="{FF2B5EF4-FFF2-40B4-BE49-F238E27FC236}">
                <a16:creationId xmlns:a16="http://schemas.microsoft.com/office/drawing/2014/main" id="{9997264A-376B-4EE0-F379-5A80C27521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61" r="-1" b="-1"/>
          <a:stretch/>
        </p:blipFill>
        <p:spPr bwMode="auto">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76" name="Freeform: Shape 75">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278076689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Unallowable</a:t>
            </a: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just">
              <a:spcBef>
                <a:spcPts val="0"/>
              </a:spcBef>
              <a:spcAft>
                <a:spcPts val="0"/>
              </a:spcAft>
              <a:buNone/>
            </a:pPr>
            <a:r>
              <a:rPr lang="en-US" sz="1800" dirty="0">
                <a:effectLst/>
                <a:latin typeface="Times New Roman" panose="02020603050405020304" pitchFamily="18" charset="0"/>
                <a:ea typeface="Calibri" panose="020F0502020204030204" pitchFamily="34" charset="0"/>
              </a:rPr>
              <a:t>Limitations and Conditions: The provisions stated in the following section are not intended to deny flexibility in supporting potential accident and injury reduction activities; however, the conditions do serve as a guide in describing costs that are </a:t>
            </a:r>
            <a:r>
              <a:rPr lang="en-US" sz="1800" b="1" i="1" u="sng" dirty="0">
                <a:effectLst/>
                <a:latin typeface="Times New Roman" panose="02020603050405020304" pitchFamily="18" charset="0"/>
                <a:ea typeface="Calibri" panose="020F0502020204030204" pitchFamily="34" charset="0"/>
              </a:rPr>
              <a:t>not allowable</a:t>
            </a:r>
            <a:r>
              <a:rPr lang="en-US" sz="1800" dirty="0">
                <a:effectLst/>
                <a:latin typeface="Times New Roman" panose="02020603050405020304" pitchFamily="18" charset="0"/>
                <a:ea typeface="Calibri" panose="020F0502020204030204" pitchFamily="34" charset="0"/>
              </a:rPr>
              <a:t> for Homeland Security funding. See FEMA Homeland Security Grant Preparedness Manual.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u="sng" dirty="0">
                <a:solidFill>
                  <a:srgbClr val="0000FF"/>
                </a:solidFill>
                <a:effectLst/>
                <a:latin typeface="Times New Roman" panose="02020603050405020304" pitchFamily="18" charset="0"/>
                <a:ea typeface="Times New Roman" panose="02020603050405020304" pitchFamily="18" charset="0"/>
                <a:hlinkClick r:id="rId3"/>
              </a:rPr>
              <a:t>https://www.fema.gov/grants/preparedness/homeland-security</a:t>
            </a:r>
            <a:endParaRPr lang="en-US" sz="1800" dirty="0">
              <a:effectLst/>
              <a:latin typeface="Times New Roman" panose="02020603050405020304" pitchFamily="18" charset="0"/>
              <a:ea typeface="Times New Roman" panose="02020603050405020304" pitchFamily="18" charset="0"/>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FAC9F1D3-47F6-F30C-16E4-A0CBF68EA5CF}"/>
              </a:ext>
            </a:extLst>
          </p:cNvPr>
          <p:cNvSpPr txBox="1"/>
          <p:nvPr/>
        </p:nvSpPr>
        <p:spPr>
          <a:xfrm>
            <a:off x="220072" y="3286357"/>
            <a:ext cx="11583590" cy="923330"/>
          </a:xfrm>
          <a:prstGeom prst="rect">
            <a:avLst/>
          </a:prstGeom>
          <a:noFill/>
        </p:spPr>
        <p:txBody>
          <a:bodyPr wrap="square">
            <a:spAutoFit/>
          </a:bodyPr>
          <a:lstStyle/>
          <a:p>
            <a:pPr marL="0" marR="0" algn="just">
              <a:spcBef>
                <a:spcPts val="0"/>
              </a:spcBef>
              <a:spcAft>
                <a:spcPts val="0"/>
              </a:spcAft>
            </a:pPr>
            <a:r>
              <a:rPr lang="en-US" sz="1800" u="sng" dirty="0">
                <a:effectLst/>
                <a:latin typeface="Times New Roman" panose="02020603050405020304" pitchFamily="18" charset="0"/>
                <a:ea typeface="Times New Roman" panose="02020603050405020304" pitchFamily="18" charset="0"/>
              </a:rPr>
              <a:t>FEMA Approval: </a:t>
            </a:r>
            <a:r>
              <a:rPr lang="en-US" sz="1800" dirty="0">
                <a:effectLst/>
                <a:latin typeface="Times New Roman" panose="02020603050405020304" pitchFamily="18" charset="0"/>
                <a:ea typeface="Times New Roman" panose="02020603050405020304" pitchFamily="18" charset="0"/>
              </a:rPr>
              <a:t>Grant funds may not be used for the purchase of equipment not approved by DHS/FEMA. Grant funds must comply with IB 426 and may not be used for the purchase of the following equipment: firearms; ammunition; grenade launchers; bayonets; or weaponized aircraft, vessels, or vehicles of any kind with weapons installed. </a:t>
            </a:r>
            <a:endParaRPr lang="en-US" sz="14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3BF759B0-4637-5B39-19A1-618930C56436}"/>
              </a:ext>
            </a:extLst>
          </p:cNvPr>
          <p:cNvSpPr txBox="1"/>
          <p:nvPr/>
        </p:nvSpPr>
        <p:spPr>
          <a:xfrm>
            <a:off x="391885" y="4663440"/>
            <a:ext cx="10763795" cy="1569660"/>
          </a:xfrm>
          <a:prstGeom prst="rect">
            <a:avLst/>
          </a:prstGeom>
          <a:noFill/>
        </p:spPr>
        <p:txBody>
          <a:bodyPr wrap="square" rtlCol="0">
            <a:spAutoFit/>
          </a:bodyPr>
          <a:lstStyle/>
          <a:p>
            <a:pPr algn="ctr"/>
            <a:r>
              <a:rPr lang="en-US" sz="4800" dirty="0">
                <a:solidFill>
                  <a:srgbClr val="FF0000"/>
                </a:solidFill>
              </a:rPr>
              <a:t>If its not listed in your Grant Award, its unallowable.</a:t>
            </a:r>
          </a:p>
        </p:txBody>
      </p:sp>
    </p:spTree>
    <p:extLst>
      <p:ext uri="{BB962C8B-B14F-4D97-AF65-F5344CB8AC3E}">
        <p14:creationId xmlns:p14="http://schemas.microsoft.com/office/powerpoint/2010/main" val="29881699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Unallowable</a:t>
            </a: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66A1ABB0-27E9-D4D9-9440-1ACC942BC488}"/>
              </a:ext>
            </a:extLst>
          </p:cNvPr>
          <p:cNvSpPr txBox="1"/>
          <p:nvPr/>
        </p:nvSpPr>
        <p:spPr>
          <a:xfrm>
            <a:off x="395695" y="1875967"/>
            <a:ext cx="11297287" cy="3693319"/>
          </a:xfrm>
          <a:prstGeom prst="rect">
            <a:avLst/>
          </a:prstGeom>
          <a:noFill/>
        </p:spPr>
        <p:txBody>
          <a:bodyPr wrap="square">
            <a:spAutoFit/>
          </a:bodyPr>
          <a:lstStyle/>
          <a:p>
            <a:pPr marL="0" marR="0">
              <a:spcBef>
                <a:spcPts val="0"/>
              </a:spcBef>
              <a:spcAft>
                <a:spcPts val="0"/>
              </a:spcAft>
            </a:pPr>
            <a:r>
              <a:rPr lang="en-US" sz="1800" u="sng" dirty="0">
                <a:effectLst/>
                <a:latin typeface="Times New Roman" panose="02020603050405020304" pitchFamily="18" charset="0"/>
                <a:ea typeface="Times New Roman" panose="02020603050405020304" pitchFamily="18" charset="0"/>
              </a:rPr>
              <a:t>Unallowable Equipment Costs:</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2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Per FEMA policy, the purchase of weapons and weapons accessories, including ammunition, is not allowed with HSGP funds. </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2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Small, unmanned Aircraft (SUAS) Drones.</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Body worn cameras.</a:t>
            </a:r>
            <a:endParaRPr lang="en-US" sz="1400" dirty="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u="sng" dirty="0">
                <a:effectLst/>
                <a:latin typeface="Times New Roman" panose="02020603050405020304" pitchFamily="18" charset="0"/>
                <a:ea typeface="Times New Roman" panose="02020603050405020304" pitchFamily="18" charset="0"/>
              </a:rPr>
              <a:t>Maintenance Contacts:</a:t>
            </a:r>
            <a:r>
              <a:rPr lang="en-US" sz="1800" dirty="0">
                <a:effectLst/>
                <a:latin typeface="Times New Roman" panose="02020603050405020304" pitchFamily="18" charset="0"/>
                <a:ea typeface="Times New Roman" panose="02020603050405020304" pitchFamily="18" charset="0"/>
              </a:rPr>
              <a:t> Maintenance contracts, warranties, repair or replacement costs, upgrades, and user fees are only allowable in the following circumstances: </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The use of DHS/FEMA preparedness grant funds for maintenance contracts, warranties, repair or replacement costs, upgrades, and user fees are allowable, as described in FEMA Policy FP 205-402-125-1 under all active and future grant awards, unless otherwise noted. Except for maintenance plans or extended warranties purchased incidental to the original purchase of the equipment, the period covered by maintenance or warranty plan must not exceed the POP of the specific grant funds used to purchase the plan or warranty.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758294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Unallowable</a:t>
            </a: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103BBC3-2B5C-A0C3-9DA7-B89B503DED4E}"/>
              </a:ext>
            </a:extLst>
          </p:cNvPr>
          <p:cNvSpPr txBox="1"/>
          <p:nvPr/>
        </p:nvSpPr>
        <p:spPr>
          <a:xfrm>
            <a:off x="351386" y="1705451"/>
            <a:ext cx="11620749" cy="4462760"/>
          </a:xfrm>
          <a:prstGeom prst="rect">
            <a:avLst/>
          </a:prstGeom>
          <a:noFill/>
        </p:spPr>
        <p:txBody>
          <a:bodyPr wrap="square">
            <a:spAutoFit/>
          </a:bodyPr>
          <a:lstStyle/>
          <a:p>
            <a:pPr marL="0" marR="0" algn="just">
              <a:spcBef>
                <a:spcPts val="0"/>
              </a:spcBef>
              <a:spcAft>
                <a:spcPts val="0"/>
              </a:spcAft>
            </a:pPr>
            <a:r>
              <a:rPr lang="en-US" sz="2800" u="sng" dirty="0">
                <a:effectLst/>
                <a:latin typeface="Times New Roman" panose="02020603050405020304" pitchFamily="18" charset="0"/>
                <a:ea typeface="Times New Roman" panose="02020603050405020304" pitchFamily="18" charset="0"/>
              </a:rPr>
              <a:t>Unauthorized exercise-related costs include:</a:t>
            </a:r>
            <a:r>
              <a:rPr lang="en-US" sz="28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Reimbursement for the maintenance or wear and tear costs of general use vehicles (e.g., construction vehicles), medical supplies, and emergency response apparatus (e.g., fire trucks, ambulances). </a:t>
            </a:r>
            <a:endParaRPr lang="en-US" sz="2000" dirty="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u="sng" dirty="0">
                <a:effectLst/>
                <a:latin typeface="Times New Roman" panose="02020603050405020304" pitchFamily="18" charset="0"/>
                <a:ea typeface="Times New Roman" panose="02020603050405020304" pitchFamily="18" charset="0"/>
              </a:rPr>
              <a:t>Equipment: </a:t>
            </a:r>
            <a:r>
              <a:rPr lang="en-US" sz="2800" dirty="0">
                <a:effectLst/>
                <a:latin typeface="Times New Roman" panose="02020603050405020304" pitchFamily="18" charset="0"/>
                <a:ea typeface="Times New Roman" panose="02020603050405020304" pitchFamily="18" charset="0"/>
              </a:rPr>
              <a:t>Equipment/ supplies that are purchased for permanent installation and/or use, beyond the scope of the conclusion of the exercise (e.g., electronic messaging sign)</a:t>
            </a:r>
            <a:endParaRPr lang="en-US" sz="2000" dirty="0">
              <a:effectLst/>
              <a:latin typeface="Times New Roman" panose="02020603050405020304" pitchFamily="18" charset="0"/>
              <a:ea typeface="Times New Roman" panose="02020603050405020304" pitchFamily="18" charset="0"/>
            </a:endParaRPr>
          </a:p>
          <a:p>
            <a:pPr marL="914400" marR="0" indent="38100" algn="just">
              <a:spcBef>
                <a:spcPts val="0"/>
              </a:spcBef>
              <a:spcAft>
                <a:spcPts val="0"/>
              </a:spcAft>
            </a:pPr>
            <a:r>
              <a:rPr lang="en-US" sz="32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u="sng" dirty="0">
                <a:effectLst/>
                <a:latin typeface="Times New Roman" panose="02020603050405020304" pitchFamily="18" charset="0"/>
                <a:ea typeface="Times New Roman" panose="02020603050405020304" pitchFamily="18" charset="0"/>
              </a:rPr>
              <a:t>In-Direct Costs:</a:t>
            </a:r>
            <a:r>
              <a:rPr lang="en-US" sz="2800" dirty="0">
                <a:effectLst/>
                <a:latin typeface="Times New Roman" panose="02020603050405020304" pitchFamily="18" charset="0"/>
                <a:ea typeface="Times New Roman" panose="02020603050405020304" pitchFamily="18" charset="0"/>
              </a:rPr>
              <a:t> In-Direct cost are unallowable under these funds.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64780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Unallowable</a:t>
            </a: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B31F4D3-03A1-4D4F-3E2D-2E6295CAAE21}"/>
              </a:ext>
            </a:extLst>
          </p:cNvPr>
          <p:cNvSpPr txBox="1"/>
          <p:nvPr/>
        </p:nvSpPr>
        <p:spPr>
          <a:xfrm>
            <a:off x="208763" y="1737527"/>
            <a:ext cx="11915773" cy="4524315"/>
          </a:xfrm>
          <a:prstGeom prst="rect">
            <a:avLst/>
          </a:prstGeom>
          <a:noFill/>
        </p:spPr>
        <p:txBody>
          <a:bodyPr wrap="square">
            <a:spAutoFit/>
          </a:bodyPr>
          <a:lstStyle/>
          <a:p>
            <a:pPr marL="0" marR="0" algn="just">
              <a:spcBef>
                <a:spcPts val="0"/>
              </a:spcBef>
              <a:spcAft>
                <a:spcPts val="0"/>
              </a:spcAft>
            </a:pPr>
            <a:r>
              <a:rPr lang="en-US" dirty="0">
                <a:effectLst/>
                <a:latin typeface="Times New Roman" panose="02020603050405020304" pitchFamily="18" charset="0"/>
                <a:ea typeface="Times New Roman" panose="02020603050405020304" pitchFamily="18" charset="0"/>
              </a:rPr>
              <a:t>The following are common requests that are unallowable and/or unfunded: </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dirty="0">
                <a:effectLst/>
                <a:latin typeface="Times New Roman" panose="02020603050405020304" pitchFamily="18" charset="0"/>
                <a:ea typeface="Times New Roman" panose="02020603050405020304" pitchFamily="18" charset="0"/>
              </a:rPr>
              <a:t>Requests for equipment for </a:t>
            </a:r>
            <a:r>
              <a:rPr lang="en-US" b="1" u="sng" dirty="0">
                <a:effectLst/>
                <a:latin typeface="Times New Roman" panose="02020603050405020304" pitchFamily="18" charset="0"/>
                <a:ea typeface="Times New Roman" panose="02020603050405020304" pitchFamily="18" charset="0"/>
              </a:rPr>
              <a:t>routine/general use</a:t>
            </a:r>
            <a:r>
              <a:rPr lang="en-US"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SzPts val="1200"/>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rPr>
              <a:t>All SHSP equipment requested must assist recipients and subrecipients in achieving core capabilities related to preventing, preparing for, protecting against, or responding to acts of terrorism. </a:t>
            </a:r>
            <a:endParaRPr lang="en-US" sz="14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SzPts val="1200"/>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rPr>
              <a:t>For more information refer to “Explain how applicants proposed project supports terrorism preparedness” the of this RFP. </a:t>
            </a:r>
            <a:endParaRPr lang="en-US" sz="1400" dirty="0">
              <a:effectLst/>
              <a:latin typeface="Times New Roman" panose="02020603050405020304" pitchFamily="18" charset="0"/>
              <a:ea typeface="Times New Roman" panose="02020603050405020304" pitchFamily="18" charset="0"/>
            </a:endParaRPr>
          </a:p>
          <a:p>
            <a:pPr marL="914400" marR="0" indent="-514350" algn="just">
              <a:spcBef>
                <a:spcPts val="0"/>
              </a:spcBef>
              <a:spcAft>
                <a:spcPts val="0"/>
              </a:spcAft>
            </a:pPr>
            <a:r>
              <a:rPr lang="en-US"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b="1" u="sng" dirty="0">
                <a:effectLst/>
                <a:latin typeface="Times New Roman" panose="02020603050405020304" pitchFamily="18" charset="0"/>
                <a:ea typeface="Times New Roman" panose="02020603050405020304" pitchFamily="18" charset="0"/>
              </a:rPr>
              <a:t>Tactical law enforcement protective equipment for routine use or riot suppression</a:t>
            </a:r>
            <a:r>
              <a:rPr lang="en-US" dirty="0">
                <a:effectLst/>
                <a:latin typeface="Times New Roman" panose="02020603050405020304" pitchFamily="18" charset="0"/>
                <a:ea typeface="Times New Roman" panose="02020603050405020304" pitchFamily="18" charset="0"/>
              </a:rPr>
              <a:t>. Items in this category are allowable only to supplement normal stores, to provide the surge capacity necessary for CBRNE terrorism response.  </a:t>
            </a:r>
            <a:endParaRPr lang="en-US" sz="1400" dirty="0">
              <a:effectLst/>
              <a:latin typeface="Times New Roman" panose="02020603050405020304" pitchFamily="18" charset="0"/>
              <a:ea typeface="Times New Roman" panose="02020603050405020304" pitchFamily="18" charset="0"/>
            </a:endParaRPr>
          </a:p>
          <a:p>
            <a:pPr marL="914400" marR="0" indent="-514350" algn="just">
              <a:spcBef>
                <a:spcPts val="0"/>
              </a:spcBef>
              <a:spcAft>
                <a:spcPts val="0"/>
              </a:spcAft>
            </a:pPr>
            <a:r>
              <a:rPr lang="en-US"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dirty="0">
                <a:effectLst/>
                <a:latin typeface="Times New Roman" panose="02020603050405020304" pitchFamily="18" charset="0"/>
                <a:ea typeface="Times New Roman" panose="02020603050405020304" pitchFamily="18" charset="0"/>
              </a:rPr>
              <a:t>Vehicles </a:t>
            </a:r>
            <a:endParaRPr lang="en-US" sz="14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SzPts val="1200"/>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rPr>
              <a:t>While certain vehicles are allowable, applications for vehicles will be reviewed on a case-by-case basis based on need, use, and justification. </a:t>
            </a:r>
            <a:endParaRPr lang="en-US" sz="14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SzPts val="1200"/>
              <a:buFont typeface="Courier New" panose="02070309020205020404" pitchFamily="49" charset="0"/>
              <a:buChar char="o"/>
            </a:pPr>
            <a:r>
              <a:rPr lang="en-US" b="1" u="sng" dirty="0">
                <a:effectLst/>
                <a:latin typeface="Times New Roman" panose="02020603050405020304" pitchFamily="18" charset="0"/>
                <a:ea typeface="Times New Roman" panose="02020603050405020304" pitchFamily="18" charset="0"/>
              </a:rPr>
              <a:t>General purpose vehicles </a:t>
            </a:r>
            <a:r>
              <a:rPr lang="en-US" dirty="0">
                <a:effectLst/>
                <a:latin typeface="Times New Roman" panose="02020603050405020304" pitchFamily="18" charset="0"/>
                <a:ea typeface="Times New Roman" panose="02020603050405020304" pitchFamily="18" charset="0"/>
              </a:rPr>
              <a:t>(patrol cars, executive transportation, fire trucks and tactical/assault vehicles, etc.) </a:t>
            </a:r>
            <a:endParaRPr lang="en-US" sz="14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SzPts val="1200"/>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rPr>
              <a:t>Reimbursement for the maintenance and/or wear and tear costs of general use vehicles, medical supplies, and emergency response apparatus.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47943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Unallowable</a:t>
            </a: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3214D49-0FAF-A9CE-FAF5-33ECADF966A0}"/>
              </a:ext>
            </a:extLst>
          </p:cNvPr>
          <p:cNvSpPr txBox="1"/>
          <p:nvPr/>
        </p:nvSpPr>
        <p:spPr>
          <a:xfrm>
            <a:off x="327009" y="1781582"/>
            <a:ext cx="11476653" cy="3724096"/>
          </a:xfrm>
          <a:prstGeom prst="rect">
            <a:avLst/>
          </a:prstGeom>
          <a:noFill/>
        </p:spPr>
        <p:txBody>
          <a:bodyPr wrap="square">
            <a:spAutoFit/>
          </a:bodyPr>
          <a:lstStyle/>
          <a:p>
            <a:pPr marL="0" marR="0">
              <a:spcBef>
                <a:spcPts val="0"/>
              </a:spcBef>
              <a:spcAft>
                <a:spcPts val="0"/>
              </a:spcAft>
            </a:pPr>
            <a:r>
              <a:rPr lang="en-US" sz="1800" u="sng" dirty="0">
                <a:effectLst/>
                <a:latin typeface="Times New Roman" panose="02020603050405020304" pitchFamily="18" charset="0"/>
                <a:ea typeface="Times New Roman" panose="02020603050405020304" pitchFamily="18" charset="0"/>
              </a:rPr>
              <a:t>Unallowable Sub-Granting Funds:</a:t>
            </a:r>
            <a:r>
              <a:rPr lang="en-US" sz="1800" dirty="0">
                <a:effectLst/>
                <a:latin typeface="Times New Roman" panose="02020603050405020304" pitchFamily="18" charset="0"/>
                <a:ea typeface="Times New Roman" panose="02020603050405020304" pitchFamily="18" charset="0"/>
              </a:rPr>
              <a:t> Sub-Recipients are not authorized or allowed to sub-grant funds. Per 2 CFR. Part 225 (OMB Circular A-87) contributions or donations, including cash, property and services made by the governmental unit, regardless of recipient, are unallowable.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u="none" strike="noStrike"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u="sng" dirty="0">
                <a:effectLst/>
                <a:latin typeface="Times New Roman" panose="02020603050405020304" pitchFamily="18" charset="0"/>
                <a:ea typeface="Times New Roman" panose="02020603050405020304" pitchFamily="18" charset="0"/>
              </a:rPr>
              <a:t>Unallowable Promotional Items:</a:t>
            </a:r>
            <a:r>
              <a:rPr lang="en-US" sz="1800" dirty="0">
                <a:effectLst/>
                <a:latin typeface="Times New Roman" panose="02020603050405020304" pitchFamily="18" charset="0"/>
                <a:ea typeface="Times New Roman" panose="02020603050405020304" pitchFamily="18" charset="0"/>
              </a:rPr>
              <a:t> The cost of promotional items and memorabilia, including models, gifts and souvenirs are unallowable advertising and public relations costs. </a:t>
            </a:r>
            <a:r>
              <a:rPr lang="en-US" sz="1800" b="1" dirty="0">
                <a:effectLst/>
                <a:latin typeface="Times New Roman" panose="02020603050405020304" pitchFamily="18" charset="0"/>
                <a:ea typeface="Times New Roman" panose="02020603050405020304" pitchFamily="18" charset="0"/>
              </a:rPr>
              <a:t>(2 CFR Part 200.421(e)(3))</a:t>
            </a:r>
            <a:r>
              <a:rPr lang="en-US" sz="1800" dirty="0">
                <a:effectLst/>
                <a:latin typeface="Times New Roman" panose="02020603050405020304" pitchFamily="18" charset="0"/>
                <a:ea typeface="Times New Roman" panose="02020603050405020304" pitchFamily="18" charset="0"/>
              </a:rPr>
              <a:t>. Promotional items that are unallowable can include t-shirts, hats, key chains, bumper stickers, etc.</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u="none" strike="noStrike"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u="sng" dirty="0">
                <a:effectLst/>
                <a:latin typeface="Times New Roman" panose="02020603050405020304" pitchFamily="18" charset="0"/>
                <a:ea typeface="Times New Roman" panose="02020603050405020304" pitchFamily="18" charset="0"/>
              </a:rPr>
              <a:t>Unallowable Program Administration: </a:t>
            </a:r>
            <a:endParaRPr lang="en-US" sz="1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General costs of government. For States, local governments and Indian Tribes, the general costs of government are unallowable </a:t>
            </a:r>
            <a:r>
              <a:rPr lang="en-US" sz="1800" b="1" dirty="0">
                <a:solidFill>
                  <a:srgbClr val="000000"/>
                </a:solidFill>
                <a:effectLst/>
                <a:latin typeface="Times New Roman" panose="02020603050405020304" pitchFamily="18" charset="0"/>
                <a:ea typeface="Times New Roman" panose="02020603050405020304" pitchFamily="18" charset="0"/>
              </a:rPr>
              <a:t>(Reference</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1800" b="1" u="none" strike="noStrike" dirty="0">
                <a:solidFill>
                  <a:srgbClr val="000000"/>
                </a:solidFill>
                <a:effectLst/>
                <a:latin typeface="Times New Roman" panose="02020603050405020304" pitchFamily="18" charset="0"/>
                <a:ea typeface="Times New Roman" panose="02020603050405020304" pitchFamily="18" charset="0"/>
                <a:hlinkClick r:id="rId3"/>
              </a:rPr>
              <a:t>2 CFR § 200.444</a:t>
            </a:r>
            <a:r>
              <a:rPr lang="en-US" sz="1800" b="1" dirty="0">
                <a:solidFill>
                  <a:srgbClr val="000000"/>
                </a:solidFill>
                <a:effectLst/>
                <a:latin typeface="Times New Roman" panose="02020603050405020304" pitchFamily="18" charset="0"/>
                <a:ea typeface="Times New Roman" panose="02020603050405020304" pitchFamily="18" charset="0"/>
              </a:rPr>
              <a:t> and</a:t>
            </a:r>
            <a:r>
              <a:rPr lang="en-US" sz="2000" b="1" dirty="0">
                <a:solidFill>
                  <a:srgbClr val="000000"/>
                </a:solidFill>
                <a:effectLst/>
                <a:latin typeface="Times New Roman" panose="02020603050405020304" pitchFamily="18" charset="0"/>
                <a:ea typeface="Times New Roman" panose="02020603050405020304" pitchFamily="18" charset="0"/>
              </a:rPr>
              <a:t> </a:t>
            </a:r>
            <a:r>
              <a:rPr lang="en-US" sz="1800" b="1" u="none" strike="noStrike" dirty="0">
                <a:solidFill>
                  <a:srgbClr val="000000"/>
                </a:solidFill>
                <a:effectLst/>
                <a:latin typeface="Times New Roman" panose="02020603050405020304" pitchFamily="18" charset="0"/>
                <a:ea typeface="Times New Roman" panose="02020603050405020304" pitchFamily="18" charset="0"/>
                <a:hlinkClick r:id="rId4"/>
              </a:rPr>
              <a:t>2 CFR § 200.474</a:t>
            </a:r>
            <a:r>
              <a:rPr lang="en-US" sz="1800" b="1" dirty="0">
                <a:solidFill>
                  <a:srgbClr val="000000"/>
                </a:solidFill>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SzPts val="1000"/>
              <a:buFont typeface="Symbol" panose="05050102010706020507" pitchFamily="18" charset="2"/>
              <a:buChar char=""/>
              <a:tabLst>
                <a:tab pos="457200" algn="l"/>
              </a:tabLst>
            </a:pPr>
            <a:r>
              <a:rPr lang="en-US" sz="1800" dirty="0">
                <a:effectLst/>
                <a:latin typeface="Times New Roman" panose="02020603050405020304" pitchFamily="18" charset="0"/>
                <a:ea typeface="Times New Roman" panose="02020603050405020304" pitchFamily="18" charset="0"/>
              </a:rPr>
              <a:t>Entertainment costs, including amusement and social activities and expenses directly associated with such costs (such as tickets to shows or sports events, meals, lodging, rentals, transportation, and gratuities). (</a:t>
            </a:r>
            <a:r>
              <a:rPr lang="en-US" sz="1800" b="1" dirty="0">
                <a:solidFill>
                  <a:srgbClr val="000000"/>
                </a:solidFill>
                <a:effectLst/>
                <a:latin typeface="Times New Roman" panose="02020603050405020304" pitchFamily="18" charset="0"/>
                <a:ea typeface="Times New Roman" panose="02020603050405020304" pitchFamily="18" charset="0"/>
              </a:rPr>
              <a:t>2 CFR § 200.438)</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14982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Unallowable</a:t>
            </a: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83D0E35-4308-959E-7DC1-B95CF951AD7B}"/>
              </a:ext>
            </a:extLst>
          </p:cNvPr>
          <p:cNvSpPr txBox="1"/>
          <p:nvPr/>
        </p:nvSpPr>
        <p:spPr>
          <a:xfrm>
            <a:off x="222137" y="1675638"/>
            <a:ext cx="11819735" cy="4401205"/>
          </a:xfrm>
          <a:prstGeom prst="rect">
            <a:avLst/>
          </a:prstGeom>
          <a:noFill/>
        </p:spPr>
        <p:txBody>
          <a:bodyPr wrap="square">
            <a:spAutoFit/>
          </a:bodyPr>
          <a:lstStyle/>
          <a:p>
            <a:pPr marL="0" marR="0">
              <a:spcBef>
                <a:spcPts val="0"/>
              </a:spcBef>
              <a:spcAft>
                <a:spcPts val="0"/>
              </a:spcAft>
            </a:pPr>
            <a:r>
              <a:rPr lang="en-US" sz="2800" u="sng" dirty="0">
                <a:effectLst/>
                <a:latin typeface="Times New Roman" panose="02020603050405020304" pitchFamily="18" charset="0"/>
                <a:ea typeface="Calibri" panose="020F0502020204030204" pitchFamily="34" charset="0"/>
              </a:rPr>
              <a:t>Supplanting: </a:t>
            </a:r>
            <a:r>
              <a:rPr lang="en-US" sz="2800" b="1" dirty="0">
                <a:effectLst/>
                <a:latin typeface="Times New Roman" panose="02020603050405020304" pitchFamily="18" charset="0"/>
                <a:ea typeface="Calibri" panose="020F0502020204030204" pitchFamily="34" charset="0"/>
              </a:rPr>
              <a:t> </a:t>
            </a:r>
            <a:r>
              <a:rPr lang="en-US" sz="2800" dirty="0">
                <a:effectLst/>
                <a:latin typeface="Times New Roman" panose="02020603050405020304" pitchFamily="18" charset="0"/>
                <a:ea typeface="Calibri" panose="020F0502020204030204" pitchFamily="34" charset="0"/>
              </a:rPr>
              <a:t>Supplanting is the act of replacing existing funds with federal funds. Specifically, funding that is established for the payment of personnel or operations required in the normal and usual conduct of business may not be replaced using federal funds awarded via the grant.</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rPr>
              <a:t> </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Supplanting, including: (a) replacing routine and/or existing State or local expenditures with Federal grant funds and/or (b) using Federal grant funds for costs of activities that constitute general expenses required to carry out the overall responsibilities of State, local, or Federally recognized Indian tribal governments.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5234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5454620B-6BD0-37BF-E8E0-1CCC08BCA095}"/>
              </a:ext>
            </a:extLst>
          </p:cNvPr>
          <p:cNvSpPr txBox="1"/>
          <p:nvPr/>
        </p:nvSpPr>
        <p:spPr>
          <a:xfrm>
            <a:off x="578888" y="2699581"/>
            <a:ext cx="2880828" cy="3071906"/>
          </a:xfrm>
          <a:prstGeom prst="rect">
            <a:avLst/>
          </a:prstGeom>
        </p:spPr>
        <p:txBody>
          <a:bodyPr vert="horz" lIns="91440" tIns="45720" rIns="91440" bIns="45720" rtlCol="0" anchor="t">
            <a:normAutofit/>
          </a:bodyPr>
          <a:lstStyle/>
          <a:p>
            <a:pPr marL="0" marR="0" lvl="0" indent="0" algn="ctr" fontAlgn="auto">
              <a:lnSpc>
                <a:spcPct val="90000"/>
              </a:lnSpc>
              <a:spcBef>
                <a:spcPct val="0"/>
              </a:spcBef>
              <a:spcAft>
                <a:spcPts val="600"/>
              </a:spcAft>
              <a:buClrTx/>
              <a:buSzTx/>
              <a:tabLst/>
              <a:defRPr/>
            </a:pPr>
            <a:r>
              <a:rPr kumimoji="0" lang="en-US" sz="2800" b="0" i="0" u="none" strike="noStrike" kern="1200" cap="none" spc="0" normalizeH="0" baseline="0" noProof="0" dirty="0">
                <a:ln>
                  <a:noFill/>
                </a:ln>
                <a:solidFill>
                  <a:srgbClr val="FFFFFF"/>
                </a:solidFill>
                <a:effectLst/>
                <a:uLnTx/>
                <a:uFillTx/>
                <a:latin typeface="+mj-lt"/>
                <a:ea typeface="+mj-ea"/>
                <a:cs typeface="+mj-cs"/>
              </a:rPr>
              <a:t>Program Milestones</a:t>
            </a:r>
          </a:p>
          <a:p>
            <a:pPr marL="0" marR="0" lvl="0" indent="0" fontAlgn="auto">
              <a:lnSpc>
                <a:spcPct val="90000"/>
              </a:lnSpc>
              <a:spcBef>
                <a:spcPct val="0"/>
              </a:spcBef>
              <a:spcAft>
                <a:spcPts val="600"/>
              </a:spcAft>
              <a:buClrTx/>
              <a:buSzTx/>
              <a:tabLst/>
              <a:defRPr/>
            </a:pPr>
            <a:endParaRPr kumimoji="0" lang="en-US" sz="2800" b="0" i="0" u="none" strike="noStrike" kern="1200" cap="none" spc="0" normalizeH="0" baseline="0" noProof="0" dirty="0">
              <a:ln>
                <a:noFill/>
              </a:ln>
              <a:solidFill>
                <a:srgbClr val="FFFFFF"/>
              </a:solidFill>
              <a:effectLst/>
              <a:uLnTx/>
              <a:uFillTx/>
              <a:latin typeface="+mj-lt"/>
              <a:ea typeface="+mj-ea"/>
              <a:cs typeface="+mj-cs"/>
            </a:endParaRPr>
          </a:p>
          <a:p>
            <a:pPr marL="0" marR="0" lvl="0" indent="0" algn="ctr" fontAlgn="auto">
              <a:lnSpc>
                <a:spcPct val="90000"/>
              </a:lnSpc>
              <a:spcBef>
                <a:spcPct val="0"/>
              </a:spcBef>
              <a:spcAft>
                <a:spcPts val="600"/>
              </a:spcAft>
              <a:buClrTx/>
              <a:buSzTx/>
              <a:tabLst/>
              <a:defRPr/>
            </a:pPr>
            <a:r>
              <a:rPr kumimoji="0" lang="en-US" sz="2800" b="0" i="0" u="none" strike="noStrike" kern="1200" cap="none" spc="0" normalizeH="0" baseline="0" noProof="0" dirty="0">
                <a:ln>
                  <a:noFill/>
                </a:ln>
                <a:solidFill>
                  <a:srgbClr val="FFFFFF"/>
                </a:solidFill>
                <a:effectLst/>
                <a:uLnTx/>
                <a:uFillTx/>
                <a:latin typeface="+mj-lt"/>
                <a:ea typeface="+mj-ea"/>
                <a:cs typeface="+mj-cs"/>
              </a:rPr>
              <a:t>This is also a new section in the Grant Award. </a:t>
            </a:r>
          </a:p>
        </p:txBody>
      </p:sp>
      <p:pic>
        <p:nvPicPr>
          <p:cNvPr id="3" name="Picture 2" descr="Text&#10;&#10;Description automatically generated">
            <a:extLst>
              <a:ext uri="{FF2B5EF4-FFF2-40B4-BE49-F238E27FC236}">
                <a16:creationId xmlns:a16="http://schemas.microsoft.com/office/drawing/2014/main" id="{A98B4930-5966-333D-C4A7-DCBD77DDB908}"/>
              </a:ext>
            </a:extLst>
          </p:cNvPr>
          <p:cNvPicPr>
            <a:picLocks noChangeAspect="1"/>
          </p:cNvPicPr>
          <p:nvPr/>
        </p:nvPicPr>
        <p:blipFill>
          <a:blip r:embed="rId3"/>
          <a:stretch>
            <a:fillRect/>
          </a:stretch>
        </p:blipFill>
        <p:spPr>
          <a:xfrm>
            <a:off x="4502428" y="1649660"/>
            <a:ext cx="7225748" cy="3558680"/>
          </a:xfrm>
          <a:prstGeom prst="rect">
            <a:avLst/>
          </a:prstGeom>
        </p:spPr>
      </p:pic>
    </p:spTree>
    <p:extLst>
      <p:ext uri="{BB962C8B-B14F-4D97-AF65-F5344CB8AC3E}">
        <p14:creationId xmlns:p14="http://schemas.microsoft.com/office/powerpoint/2010/main" val="39358379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C32A21FE-C56B-42B6-82D1-D3F0C4A47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4BE011A-C166-4E7B-A300-186767380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1261A9AF-2897-4CFD-9D9D-17105C8A2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112EFA5-AE49-1713-AF14-EF83E1DC5C38}"/>
              </a:ext>
            </a:extLst>
          </p:cNvPr>
          <p:cNvSpPr>
            <a:spLocks noGrp="1"/>
          </p:cNvSpPr>
          <p:nvPr>
            <p:ph type="title"/>
          </p:nvPr>
        </p:nvSpPr>
        <p:spPr>
          <a:xfrm>
            <a:off x="699608" y="1282890"/>
            <a:ext cx="2951168" cy="2756847"/>
          </a:xfrm>
        </p:spPr>
        <p:txBody>
          <a:bodyPr vert="horz" lIns="91440" tIns="45720" rIns="91440" bIns="45720" rtlCol="0" anchor="b">
            <a:normAutofit/>
          </a:bodyPr>
          <a:lstStyle/>
          <a:p>
            <a:pPr algn="r"/>
            <a:r>
              <a:rPr lang="en-US" sz="3700" kern="1200" dirty="0">
                <a:solidFill>
                  <a:srgbClr val="FFFFFF"/>
                </a:solidFill>
                <a:latin typeface="+mj-lt"/>
                <a:ea typeface="+mj-ea"/>
                <a:cs typeface="+mj-cs"/>
              </a:rPr>
              <a:t>Grant Modifications</a:t>
            </a:r>
          </a:p>
        </p:txBody>
      </p:sp>
      <p:sp>
        <p:nvSpPr>
          <p:cNvPr id="81" name="Rectangle 80">
            <a:extLst>
              <a:ext uri="{FF2B5EF4-FFF2-40B4-BE49-F238E27FC236}">
                <a16:creationId xmlns:a16="http://schemas.microsoft.com/office/drawing/2014/main" id="{755E56EF-ADF6-479C-99B3-ADDDE6959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83596" y="3602565"/>
            <a:ext cx="2469272"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Image result for Church security">
            <a:extLst>
              <a:ext uri="{FF2B5EF4-FFF2-40B4-BE49-F238E27FC236}">
                <a16:creationId xmlns:a16="http://schemas.microsoft.com/office/drawing/2014/main" id="{C497A68E-454D-0FF2-133C-450093912B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06" r="19792" b="2"/>
          <a:stretch/>
        </p:blipFill>
        <p:spPr bwMode="auto">
          <a:xfrm>
            <a:off x="4032902" y="3428999"/>
            <a:ext cx="4083839" cy="34468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hurch security">
            <a:extLst>
              <a:ext uri="{FF2B5EF4-FFF2-40B4-BE49-F238E27FC236}">
                <a16:creationId xmlns:a16="http://schemas.microsoft.com/office/drawing/2014/main" id="{76B57AA8-B260-E9F5-A821-FA4A3E3670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5" r="11828" b="-2"/>
          <a:stretch/>
        </p:blipFill>
        <p:spPr bwMode="auto">
          <a:xfrm>
            <a:off x="4032902" y="1658"/>
            <a:ext cx="4083839" cy="3438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oup of children in a room&#10;&#10;Description automatically generated with low confidence">
            <a:extLst>
              <a:ext uri="{FF2B5EF4-FFF2-40B4-BE49-F238E27FC236}">
                <a16:creationId xmlns:a16="http://schemas.microsoft.com/office/drawing/2014/main" id="{6A469F10-FD2E-20E2-C036-7AFBC565D2AC}"/>
              </a:ext>
            </a:extLst>
          </p:cNvPr>
          <p:cNvPicPr>
            <a:picLocks noChangeAspect="1"/>
          </p:cNvPicPr>
          <p:nvPr/>
        </p:nvPicPr>
        <p:blipFill rotWithShape="1">
          <a:blip r:embed="rId4">
            <a:extLst>
              <a:ext uri="{28A0092B-C50C-407E-A947-70E740481C1C}">
                <a14:useLocalDpi xmlns:a14="http://schemas.microsoft.com/office/drawing/2010/main" val="0"/>
              </a:ext>
            </a:extLst>
          </a:blip>
          <a:srcRect l="1372" r="6268" b="-1"/>
          <a:stretch/>
        </p:blipFill>
        <p:spPr>
          <a:xfrm>
            <a:off x="8116741" y="3428999"/>
            <a:ext cx="4083837" cy="3446819"/>
          </a:xfrm>
          <a:prstGeom prst="rect">
            <a:avLst/>
          </a:prstGeom>
        </p:spPr>
      </p:pic>
      <p:pic>
        <p:nvPicPr>
          <p:cNvPr id="7" name="Picture 6" descr="A picture containing ceiling, indoor, hall, auditorium&#10;&#10;Description automatically generated">
            <a:extLst>
              <a:ext uri="{FF2B5EF4-FFF2-40B4-BE49-F238E27FC236}">
                <a16:creationId xmlns:a16="http://schemas.microsoft.com/office/drawing/2014/main" id="{06BEE59F-F7A2-B83A-D414-4CE9AC0180F1}"/>
              </a:ext>
            </a:extLst>
          </p:cNvPr>
          <p:cNvPicPr>
            <a:picLocks noChangeAspect="1"/>
          </p:cNvPicPr>
          <p:nvPr/>
        </p:nvPicPr>
        <p:blipFill rotWithShape="1">
          <a:blip r:embed="rId5">
            <a:extLst>
              <a:ext uri="{28A0092B-C50C-407E-A947-70E740481C1C}">
                <a14:useLocalDpi xmlns:a14="http://schemas.microsoft.com/office/drawing/2010/main" val="0"/>
              </a:ext>
            </a:extLst>
          </a:blip>
          <a:srcRect l="13166" r="18266" b="-2"/>
          <a:stretch/>
        </p:blipFill>
        <p:spPr>
          <a:xfrm>
            <a:off x="8116741" y="1658"/>
            <a:ext cx="4083839" cy="3438124"/>
          </a:xfrm>
          <a:prstGeom prst="rect">
            <a:avLst/>
          </a:prstGeom>
        </p:spPr>
      </p:pic>
      <p:sp>
        <p:nvSpPr>
          <p:cNvPr id="3" name="Slide Number Placeholder 2">
            <a:extLst>
              <a:ext uri="{FF2B5EF4-FFF2-40B4-BE49-F238E27FC236}">
                <a16:creationId xmlns:a16="http://schemas.microsoft.com/office/drawing/2014/main" id="{B17CA25D-F532-675C-142B-2DB4C78F9CDE}"/>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rgbClr val="FFFFFF"/>
                </a:solidFill>
                <a:effectLst/>
                <a:uLnTx/>
                <a:uFillTx/>
              </a:rPr>
              <a:pPr marR="0" lvl="0" indent="0" fontAlgn="auto">
                <a:spcBef>
                  <a:spcPts val="0"/>
                </a:spcBef>
                <a:spcAft>
                  <a:spcPts val="600"/>
                </a:spcAft>
                <a:buClrTx/>
                <a:buSzTx/>
                <a:buFontTx/>
                <a:buNone/>
                <a:tabLst/>
                <a:defRPr/>
              </a:pPr>
              <a:t>140</a:t>
            </a:fld>
            <a:endParaRPr kumimoji="0" lang="en-US" sz="1100" b="0" i="0" u="none" strike="noStrike"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9296765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Modifications</a:t>
            </a: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EF0CC47-1BA4-AF83-BF96-4D7230C240E1}"/>
              </a:ext>
            </a:extLst>
          </p:cNvPr>
          <p:cNvSpPr txBox="1"/>
          <p:nvPr/>
        </p:nvSpPr>
        <p:spPr>
          <a:xfrm>
            <a:off x="455802" y="1875967"/>
            <a:ext cx="11516334" cy="3539430"/>
          </a:xfrm>
          <a:prstGeom prst="rect">
            <a:avLst/>
          </a:prstGeom>
          <a:noFill/>
        </p:spPr>
        <p:txBody>
          <a:bodyPr wrap="square">
            <a:spAutoFit/>
          </a:bodyPr>
          <a:lstStyle/>
          <a:p>
            <a:pPr marL="0" marR="0" algn="just">
              <a:spcBef>
                <a:spcPts val="0"/>
              </a:spcBef>
              <a:spcAft>
                <a:spcPts val="0"/>
              </a:spcAft>
            </a:pPr>
            <a:r>
              <a:rPr lang="en-US" sz="3200" dirty="0">
                <a:effectLst/>
                <a:latin typeface="Times New Roman" panose="02020603050405020304" pitchFamily="18" charset="0"/>
                <a:ea typeface="Times New Roman" panose="02020603050405020304" pitchFamily="18" charset="0"/>
              </a:rPr>
              <a:t>During the active period of a project, changing conditions may require that the original project agreement be modified. If both parties consent to altering the project in some way, then a modification request (either activity or budget or both) must be completed. </a:t>
            </a:r>
            <a:r>
              <a:rPr lang="en-US" sz="3200" b="1" dirty="0">
                <a:effectLst/>
                <a:latin typeface="Times New Roman" panose="02020603050405020304" pitchFamily="18" charset="0"/>
                <a:ea typeface="Times New Roman" panose="02020603050405020304" pitchFamily="18" charset="0"/>
              </a:rPr>
              <a:t>All budget modification requests must be submitted on the required MOHS forms signed and dated by the signatory authorized official.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22671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Modifications-Change in SGA</a:t>
            </a: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FC053FE-43B7-E471-348E-B87399155D01}"/>
              </a:ext>
            </a:extLst>
          </p:cNvPr>
          <p:cNvSpPr txBox="1"/>
          <p:nvPr/>
        </p:nvSpPr>
        <p:spPr>
          <a:xfrm>
            <a:off x="276226" y="2076420"/>
            <a:ext cx="11695910" cy="3416320"/>
          </a:xfrm>
          <a:prstGeom prst="rect">
            <a:avLst/>
          </a:prstGeom>
          <a:noFill/>
        </p:spPr>
        <p:txBody>
          <a:bodyPr wrap="square">
            <a:spAutoFit/>
          </a:bodyPr>
          <a:lstStyle/>
          <a:p>
            <a:pPr marL="0" marR="0" algn="just">
              <a:spcBef>
                <a:spcPts val="0"/>
              </a:spcBef>
              <a:spcAft>
                <a:spcPts val="0"/>
              </a:spcAft>
            </a:pPr>
            <a:r>
              <a:rPr lang="en-US" sz="3600" u="sng" dirty="0">
                <a:effectLst/>
                <a:latin typeface="Times New Roman" panose="02020603050405020304" pitchFamily="18" charset="0"/>
                <a:ea typeface="Times New Roman" panose="02020603050405020304" pitchFamily="18" charset="0"/>
              </a:rPr>
              <a:t>Change in SGA:</a:t>
            </a:r>
            <a:r>
              <a:rPr lang="en-US" sz="3600" b="1" u="sng"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The Sub-Recipient agrees to notify in writing, the MOHS of any change and the reason for the request of change in personnel, no later than the submission of the next claim of reimbursement. Agency must resubmit an SGA form, if the SGA is changed from the responsibilities of grant activities.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54891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400" kern="1200" dirty="0">
                <a:solidFill>
                  <a:srgbClr val="FFFFFF"/>
                </a:solidFill>
                <a:latin typeface="+mj-lt"/>
                <a:ea typeface="+mj-ea"/>
                <a:cs typeface="+mj-cs"/>
              </a:rPr>
              <a:t>Modifications-Change in SGA</a:t>
            </a:r>
          </a:p>
        </p:txBody>
      </p:sp>
      <p:pic>
        <p:nvPicPr>
          <p:cNvPr id="5" name="Picture 4">
            <a:extLst>
              <a:ext uri="{FF2B5EF4-FFF2-40B4-BE49-F238E27FC236}">
                <a16:creationId xmlns:a16="http://schemas.microsoft.com/office/drawing/2014/main" id="{DB835CE6-84C0-5B5C-E002-63D037EA7BF2}"/>
              </a:ext>
            </a:extLst>
          </p:cNvPr>
          <p:cNvPicPr>
            <a:picLocks noChangeAspect="1"/>
          </p:cNvPicPr>
          <p:nvPr/>
        </p:nvPicPr>
        <p:blipFill>
          <a:blip r:embed="rId3"/>
          <a:stretch>
            <a:fillRect/>
          </a:stretch>
        </p:blipFill>
        <p:spPr>
          <a:xfrm>
            <a:off x="5234940" y="127725"/>
            <a:ext cx="5829300" cy="6681147"/>
          </a:xfrm>
          <a:prstGeom prst="rect">
            <a:avLst/>
          </a:prstGeom>
        </p:spPr>
      </p:pic>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143</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85059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Modifications- Request for an Extension</a:t>
            </a: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F9F0511-6268-9A11-ED3B-6F5321F118F6}"/>
              </a:ext>
            </a:extLst>
          </p:cNvPr>
          <p:cNvSpPr txBox="1"/>
          <p:nvPr/>
        </p:nvSpPr>
        <p:spPr>
          <a:xfrm>
            <a:off x="373149" y="1924956"/>
            <a:ext cx="11209763" cy="4401205"/>
          </a:xfrm>
          <a:prstGeom prst="rect">
            <a:avLst/>
          </a:prstGeom>
          <a:noFill/>
        </p:spPr>
        <p:txBody>
          <a:bodyPr wrap="square">
            <a:spAutoFit/>
          </a:bodyPr>
          <a:lstStyle/>
          <a:p>
            <a:pPr marL="0" marR="0" algn="just">
              <a:spcBef>
                <a:spcPts val="0"/>
              </a:spcBef>
              <a:spcAft>
                <a:spcPts val="0"/>
              </a:spcAft>
            </a:pPr>
            <a:r>
              <a:rPr lang="en-US" sz="2800" u="none" strike="noStrike" dirty="0">
                <a:effectLst/>
                <a:latin typeface="Times New Roman" panose="02020603050405020304" pitchFamily="18" charset="0"/>
                <a:ea typeface="Times New Roman" panose="02020603050405020304" pitchFamily="18" charset="0"/>
              </a:rPr>
              <a:t> </a:t>
            </a:r>
            <a:r>
              <a:rPr lang="en-US" sz="2800" u="sng" dirty="0">
                <a:effectLst/>
                <a:latin typeface="Times New Roman" panose="02020603050405020304" pitchFamily="18" charset="0"/>
                <a:ea typeface="Times New Roman" panose="02020603050405020304" pitchFamily="18" charset="0"/>
              </a:rPr>
              <a:t>Request for Extension: </a:t>
            </a:r>
            <a:r>
              <a:rPr lang="en-US" sz="2800" dirty="0">
                <a:effectLst/>
                <a:latin typeface="Times New Roman" panose="02020603050405020304" pitchFamily="18" charset="0"/>
                <a:ea typeface="Times New Roman" panose="02020603050405020304" pitchFamily="18" charset="0"/>
              </a:rPr>
              <a:t>The Sub-Recipient may request a Request of Extension in the case of the grant activities will not be completed and/or equipment will not be received by the end of the grant performance period. Grant extensions will only be approved, if the grant follows all requirements of reporting and programmatic activities. </a:t>
            </a:r>
          </a:p>
          <a:p>
            <a:pPr marL="0" marR="0">
              <a:spcBef>
                <a:spcPts val="0"/>
              </a:spcBef>
              <a:spcAft>
                <a:spcPts val="0"/>
              </a:spcAft>
            </a:pPr>
            <a:endParaRPr lang="en-US" sz="2800"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800" b="1" dirty="0">
                <a:solidFill>
                  <a:srgbClr val="FF0000"/>
                </a:solidFill>
                <a:effectLst/>
                <a:latin typeface="Times New Roman" panose="02020603050405020304" pitchFamily="18" charset="0"/>
                <a:ea typeface="Times New Roman" panose="02020603050405020304" pitchFamily="18" charset="0"/>
              </a:rPr>
              <a:t>MUST BE RECEIVED BY: </a:t>
            </a:r>
            <a:r>
              <a:rPr lang="en-US" sz="2800" b="1" u="sng" dirty="0">
                <a:solidFill>
                  <a:srgbClr val="FF0000"/>
                </a:solidFill>
                <a:effectLst/>
                <a:latin typeface="Times New Roman" panose="02020603050405020304" pitchFamily="18" charset="0"/>
                <a:ea typeface="Times New Roman" panose="02020603050405020304" pitchFamily="18" charset="0"/>
              </a:rPr>
              <a:t>MAY31</a:t>
            </a:r>
          </a:p>
          <a:p>
            <a:pPr marL="0" marR="0" algn="ctr">
              <a:spcBef>
                <a:spcPts val="0"/>
              </a:spcBef>
              <a:spcAft>
                <a:spcPts val="0"/>
              </a:spcAft>
            </a:pPr>
            <a:endParaRPr lang="en-US" sz="2800" b="1" dirty="0">
              <a:solidFill>
                <a:srgbClr val="FF0000"/>
              </a:solidFill>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800" b="1" dirty="0">
                <a:solidFill>
                  <a:srgbClr val="FF0000"/>
                </a:solidFill>
                <a:effectLst/>
                <a:latin typeface="Times New Roman" panose="02020603050405020304" pitchFamily="18" charset="0"/>
                <a:ea typeface="Times New Roman" panose="02020603050405020304" pitchFamily="18" charset="0"/>
              </a:rPr>
              <a:t>Grants MUST be current with paperwork/reporting and have a </a:t>
            </a:r>
            <a:r>
              <a:rPr lang="en-US" sz="2800" b="1" u="sng" dirty="0">
                <a:solidFill>
                  <a:srgbClr val="FF0000"/>
                </a:solidFill>
                <a:effectLst/>
                <a:latin typeface="Times New Roman" panose="02020603050405020304" pitchFamily="18" charset="0"/>
                <a:ea typeface="Times New Roman" panose="02020603050405020304" pitchFamily="18" charset="0"/>
              </a:rPr>
              <a:t>reason</a:t>
            </a:r>
            <a:r>
              <a:rPr lang="en-US" sz="2800" b="1" dirty="0">
                <a:solidFill>
                  <a:srgbClr val="FF0000"/>
                </a:solidFill>
                <a:effectLst/>
                <a:latin typeface="Times New Roman" panose="02020603050405020304" pitchFamily="18" charset="0"/>
                <a:ea typeface="Times New Roman" panose="02020603050405020304" pitchFamily="18" charset="0"/>
              </a:rPr>
              <a:t> for the extension.</a:t>
            </a:r>
            <a:endParaRPr lang="en-US" sz="20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4283356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400" kern="1200" dirty="0">
                <a:solidFill>
                  <a:srgbClr val="FFFFFF"/>
                </a:solidFill>
                <a:latin typeface="+mj-lt"/>
                <a:ea typeface="+mj-ea"/>
                <a:cs typeface="+mj-cs"/>
              </a:rPr>
              <a:t>Modifications- Request for an Extension</a:t>
            </a:r>
          </a:p>
        </p:txBody>
      </p:sp>
      <p:pic>
        <p:nvPicPr>
          <p:cNvPr id="5" name="Picture 4">
            <a:extLst>
              <a:ext uri="{FF2B5EF4-FFF2-40B4-BE49-F238E27FC236}">
                <a16:creationId xmlns:a16="http://schemas.microsoft.com/office/drawing/2014/main" id="{DF34F23B-A5A4-432A-0365-8D5A2F741E32}"/>
              </a:ext>
            </a:extLst>
          </p:cNvPr>
          <p:cNvPicPr>
            <a:picLocks noChangeAspect="1"/>
          </p:cNvPicPr>
          <p:nvPr/>
        </p:nvPicPr>
        <p:blipFill>
          <a:blip r:embed="rId3"/>
          <a:stretch>
            <a:fillRect/>
          </a:stretch>
        </p:blipFill>
        <p:spPr>
          <a:xfrm>
            <a:off x="4974086" y="143187"/>
            <a:ext cx="5324344" cy="6718417"/>
          </a:xfrm>
          <a:prstGeom prst="rect">
            <a:avLst/>
          </a:prstGeom>
        </p:spPr>
      </p:pic>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145</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916374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Modifications- Modification of Grant</a:t>
            </a: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A04C987-9802-EC68-6E1B-E2682E36BC19}"/>
              </a:ext>
            </a:extLst>
          </p:cNvPr>
          <p:cNvSpPr txBox="1"/>
          <p:nvPr/>
        </p:nvSpPr>
        <p:spPr>
          <a:xfrm>
            <a:off x="543326" y="1859340"/>
            <a:ext cx="11105348" cy="4154984"/>
          </a:xfrm>
          <a:prstGeom prst="rect">
            <a:avLst/>
          </a:prstGeom>
          <a:noFill/>
        </p:spPr>
        <p:txBody>
          <a:bodyPr wrap="square">
            <a:spAutoFit/>
          </a:bodyPr>
          <a:lstStyle/>
          <a:p>
            <a:pPr marL="0" marR="0">
              <a:spcBef>
                <a:spcPts val="0"/>
              </a:spcBef>
              <a:spcAft>
                <a:spcPts val="0"/>
              </a:spcAft>
            </a:pPr>
            <a:r>
              <a:rPr lang="en-US" sz="2400" u="sng" dirty="0">
                <a:effectLst/>
                <a:latin typeface="Times New Roman" panose="02020603050405020304" pitchFamily="18" charset="0"/>
                <a:ea typeface="Times New Roman" panose="02020603050405020304" pitchFamily="18" charset="0"/>
              </a:rPr>
              <a:t>Modification Request of the Grant:</a:t>
            </a:r>
            <a:r>
              <a:rPr lang="en-US" sz="2400" dirty="0">
                <a:effectLst/>
                <a:latin typeface="Times New Roman" panose="02020603050405020304" pitchFamily="18" charset="0"/>
                <a:ea typeface="Times New Roman" panose="02020603050405020304" pitchFamily="18" charset="0"/>
              </a:rPr>
              <a:t> Some reasons for modifying the project agreement or contract might include:</a:t>
            </a:r>
            <a:endParaRPr lang="en-US"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adding or deleting a performance goal</a:t>
            </a:r>
            <a:endParaRPr lang="en-US"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increasing or decreasing the budgeted amount</a:t>
            </a:r>
            <a:endParaRPr lang="en-US"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Times New Roman" panose="02020603050405020304" pitchFamily="18" charset="0"/>
              </a:rPr>
              <a:t>adding, deleting, or changing equipment or the Scope of the Project</a:t>
            </a:r>
            <a:endParaRPr lang="en-US"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Modifications are also executed to authorize a material change in other terms and conditions.</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i="1"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u="sng" dirty="0">
                <a:effectLst/>
                <a:latin typeface="Times New Roman" panose="02020603050405020304" pitchFamily="18" charset="0"/>
                <a:ea typeface="Times New Roman" panose="02020603050405020304" pitchFamily="18" charset="0"/>
              </a:rPr>
              <a:t>NOTE</a:t>
            </a:r>
            <a:r>
              <a:rPr lang="en-US" sz="2400" b="1" i="1"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 Requests for modifications should be submitted for approval </a:t>
            </a:r>
            <a:r>
              <a:rPr lang="en-US" sz="2400" i="1" dirty="0">
                <a:effectLst/>
                <a:latin typeface="Times New Roman" panose="02020603050405020304" pitchFamily="18" charset="0"/>
                <a:ea typeface="Times New Roman" panose="02020603050405020304" pitchFamily="18" charset="0"/>
              </a:rPr>
              <a:t>before</a:t>
            </a:r>
            <a:r>
              <a:rPr lang="en-US" sz="2400" dirty="0">
                <a:effectLst/>
                <a:latin typeface="Times New Roman" panose="02020603050405020304" pitchFamily="18" charset="0"/>
                <a:ea typeface="Times New Roman" panose="02020603050405020304" pitchFamily="18" charset="0"/>
              </a:rPr>
              <a:t> the revision is implemented.</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103534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Modifications- Modification of Grant</a:t>
            </a: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6C896A0-ED48-1175-04C5-E9FD8F6F31A5}"/>
              </a:ext>
            </a:extLst>
          </p:cNvPr>
          <p:cNvSpPr txBox="1"/>
          <p:nvPr/>
        </p:nvSpPr>
        <p:spPr>
          <a:xfrm>
            <a:off x="543326" y="1919392"/>
            <a:ext cx="10905724" cy="3539430"/>
          </a:xfrm>
          <a:prstGeom prst="rect">
            <a:avLst/>
          </a:prstGeom>
          <a:noFill/>
        </p:spPr>
        <p:txBody>
          <a:bodyPr wrap="square">
            <a:spAutoFit/>
          </a:bodyPr>
          <a:lstStyle/>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With Non-Profit Grants, any changes to the grant will require FEMA approval. </a:t>
            </a:r>
          </a:p>
          <a:p>
            <a:pPr marL="0" marR="0" algn="just">
              <a:spcBef>
                <a:spcPts val="0"/>
              </a:spcBef>
              <a:spcAft>
                <a:spcPts val="0"/>
              </a:spcAft>
            </a:pPr>
            <a:endParaRPr lang="en-US" sz="2800"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Please speak with your Program Manager before you make any changes to the project. </a:t>
            </a:r>
          </a:p>
          <a:p>
            <a:pPr marL="0" marR="0" algn="just">
              <a:spcBef>
                <a:spcPts val="0"/>
              </a:spcBef>
              <a:spcAft>
                <a:spcPts val="0"/>
              </a:spcAft>
            </a:pPr>
            <a:endParaRPr lang="en-US" sz="2800"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The MOHS will work with you on the modifi</a:t>
            </a:r>
            <a:r>
              <a:rPr lang="en-US" sz="2800" dirty="0">
                <a:latin typeface="Times New Roman" panose="02020603050405020304" pitchFamily="18" charset="0"/>
                <a:ea typeface="Times New Roman" panose="02020603050405020304" pitchFamily="18" charset="0"/>
              </a:rPr>
              <a:t>cation and what will be needed for the changes.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648857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Modifications- Modification of Grant</a:t>
            </a: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62CD563B-E533-9CBE-AD59-BCC32F66810F}"/>
              </a:ext>
            </a:extLst>
          </p:cNvPr>
          <p:cNvSpPr txBox="1"/>
          <p:nvPr/>
        </p:nvSpPr>
        <p:spPr>
          <a:xfrm>
            <a:off x="543326" y="1978373"/>
            <a:ext cx="11229174" cy="3477875"/>
          </a:xfrm>
          <a:prstGeom prst="rect">
            <a:avLst/>
          </a:prstGeom>
          <a:noFill/>
        </p:spPr>
        <p:txBody>
          <a:bodyPr wrap="square">
            <a:spAutoFit/>
          </a:bodyPr>
          <a:lstStyle/>
          <a:p>
            <a:pPr marL="0" marR="0" algn="just">
              <a:spcBef>
                <a:spcPts val="0"/>
              </a:spcBef>
              <a:spcAft>
                <a:spcPts val="0"/>
              </a:spcAft>
            </a:pPr>
            <a:r>
              <a:rPr lang="en-US" sz="2000" dirty="0">
                <a:effectLst/>
                <a:latin typeface="Times New Roman" panose="02020603050405020304" pitchFamily="18" charset="0"/>
                <a:ea typeface="Times New Roman" panose="02020603050405020304" pitchFamily="18" charset="0"/>
              </a:rPr>
              <a:t>The Sub-Recipient must submit the modification to the MOHS email address of </a:t>
            </a:r>
            <a:r>
              <a:rPr lang="en-US" sz="2000" u="sng" dirty="0">
                <a:solidFill>
                  <a:srgbClr val="0000FF"/>
                </a:solidFill>
                <a:effectLst/>
                <a:latin typeface="Times New Roman" panose="02020603050405020304" pitchFamily="18" charset="0"/>
                <a:ea typeface="Times New Roman" panose="02020603050405020304" pitchFamily="18" charset="0"/>
                <a:hlinkClick r:id="rId3"/>
              </a:rPr>
              <a:t>mohsgrant@dps.ms.gov</a:t>
            </a:r>
            <a:r>
              <a:rPr lang="en-US" sz="2000" dirty="0">
                <a:effectLst/>
                <a:latin typeface="Times New Roman" panose="02020603050405020304" pitchFamily="18" charset="0"/>
                <a:ea typeface="Times New Roman" panose="02020603050405020304" pitchFamily="18" charset="0"/>
              </a:rPr>
              <a:t>. </a:t>
            </a:r>
            <a:r>
              <a:rPr lang="en-US" sz="2000" u="sng" dirty="0">
                <a:effectLst/>
                <a:latin typeface="Times New Roman" panose="02020603050405020304" pitchFamily="18" charset="0"/>
                <a:ea typeface="Times New Roman" panose="02020603050405020304" pitchFamily="18" charset="0"/>
              </a:rPr>
              <a:t>Effective date will not be issued until both parties have executed the modification. </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Times New Roman" panose="02020603050405020304" pitchFamily="18" charset="0"/>
                <a:ea typeface="Times New Roman" panose="02020603050405020304" pitchFamily="18" charset="0"/>
              </a:rPr>
              <a:t>When an amendment is needed, sufficient time should be allowed for proper review and execution. With sufficient advance planning and ongoing monitoring, Sub-Recipients should have any amendments to a grant or Contract executed </a:t>
            </a:r>
            <a:r>
              <a:rPr lang="en-US" sz="2000" b="1" u="sng" dirty="0">
                <a:solidFill>
                  <a:srgbClr val="FF0000"/>
                </a:solidFill>
                <a:effectLst/>
                <a:latin typeface="Times New Roman" panose="02020603050405020304" pitchFamily="18" charset="0"/>
                <a:ea typeface="Times New Roman" panose="02020603050405020304" pitchFamily="18" charset="0"/>
              </a:rPr>
              <a:t>90 days prior to the end of the grant or by May 31</a:t>
            </a:r>
            <a:r>
              <a:rPr lang="en-US" sz="20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Times New Roman" panose="02020603050405020304" pitchFamily="18" charset="0"/>
                <a:ea typeface="Times New Roman" panose="02020603050405020304" pitchFamily="18" charset="0"/>
              </a:rPr>
              <a:t>When a simple budget modification is needed, sufficient time (a minimum of two weeks) should be allowed for proper review and execution. Modifications must be signed by the parties who signed the original project agreement unless approval authority has been specifically retained or delegated to someone else in accordance with MOHS policy.</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886219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Modifications- Modification of Grant</a:t>
            </a: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C0F19DAD-0586-E665-D926-51DC2A3F9240}"/>
              </a:ext>
            </a:extLst>
          </p:cNvPr>
          <p:cNvSpPr txBox="1"/>
          <p:nvPr/>
        </p:nvSpPr>
        <p:spPr>
          <a:xfrm>
            <a:off x="276226" y="2017985"/>
            <a:ext cx="11376852" cy="3785652"/>
          </a:xfrm>
          <a:prstGeom prst="rect">
            <a:avLst/>
          </a:prstGeom>
          <a:noFill/>
        </p:spPr>
        <p:txBody>
          <a:bodyPr wrap="square">
            <a:spAutoFit/>
          </a:bodyPr>
          <a:lstStyle/>
          <a:p>
            <a:pPr marL="0" marR="0" algn="just">
              <a:spcBef>
                <a:spcPts val="0"/>
              </a:spcBef>
              <a:spcAft>
                <a:spcPts val="0"/>
              </a:spcAft>
            </a:pPr>
            <a:r>
              <a:rPr lang="en-US" sz="2000" u="sng" dirty="0">
                <a:effectLst/>
                <a:latin typeface="Times New Roman" panose="02020603050405020304" pitchFamily="18" charset="0"/>
                <a:ea typeface="Times New Roman" panose="02020603050405020304" pitchFamily="18" charset="0"/>
              </a:rPr>
              <a:t>Modification Processing: </a:t>
            </a:r>
            <a:r>
              <a:rPr lang="en-US" sz="2000" dirty="0">
                <a:effectLst/>
                <a:latin typeface="Times New Roman" panose="02020603050405020304" pitchFamily="18" charset="0"/>
                <a:ea typeface="Times New Roman" panose="02020603050405020304" pitchFamily="18" charset="0"/>
              </a:rPr>
              <a:t>A modification will follow the same approval processing procedures as the original agreement.  The same signature authority that applies for the original agreement also applies for any modification to that agreement. </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dirty="0">
                <a:effectLst/>
                <a:latin typeface="Times New Roman" panose="02020603050405020304" pitchFamily="18" charset="0"/>
                <a:ea typeface="Times New Roman" panose="02020603050405020304" pitchFamily="18" charset="0"/>
              </a:rPr>
              <a:t>As with the original project agreement, the modification becomes effective only when all signatures have been obtained. Sub-Recipient is allowed two (2) modifications per year and if any modifications are submitted for processing, then the last modification (#2) should be processed through the MOHS office no later than </a:t>
            </a:r>
            <a:r>
              <a:rPr lang="en-US" sz="2000" u="sng" dirty="0">
                <a:effectLst/>
                <a:latin typeface="Times New Roman" panose="02020603050405020304" pitchFamily="18" charset="0"/>
                <a:ea typeface="Times New Roman" panose="02020603050405020304" pitchFamily="18" charset="0"/>
              </a:rPr>
              <a:t>June 30st</a:t>
            </a:r>
            <a:r>
              <a:rPr lang="en-US" sz="2000" dirty="0">
                <a:effectLst/>
                <a:latin typeface="Times New Roman" panose="02020603050405020304" pitchFamily="18" charset="0"/>
                <a:ea typeface="Times New Roman" panose="02020603050405020304" pitchFamily="18" charset="0"/>
              </a:rPr>
              <a:t>. If any modifications are sent to be processed, the modification must be approved by the MOHS. </a:t>
            </a:r>
            <a:endParaRPr lang="en-US" sz="1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u="none" strike="noStrike" dirty="0">
                <a:effectLst/>
                <a:latin typeface="Times New Roman" panose="02020603050405020304" pitchFamily="18" charset="0"/>
                <a:ea typeface="Calibri" panose="020F0502020204030204" pitchFamily="34" charset="0"/>
              </a:rPr>
              <a:t> </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000" b="1" u="sng" dirty="0">
                <a:effectLst/>
                <a:latin typeface="Times New Roman" panose="02020603050405020304" pitchFamily="18" charset="0"/>
                <a:ea typeface="Calibri" panose="020F0502020204030204" pitchFamily="34" charset="0"/>
              </a:rPr>
              <a:t>NOTE</a:t>
            </a:r>
            <a:r>
              <a:rPr lang="en-US" sz="2000" u="sng" dirty="0">
                <a:effectLst/>
                <a:latin typeface="Times New Roman" panose="02020603050405020304" pitchFamily="18" charset="0"/>
                <a:ea typeface="Calibri" panose="020F0502020204030204" pitchFamily="34" charset="0"/>
              </a:rPr>
              <a:t>: MOHS Sub-Recipients are allowed (2) two budget modifications during the grant year. Budget Modifications will not be accepted until the 2</a:t>
            </a:r>
            <a:r>
              <a:rPr lang="en-US" sz="2000" u="sng" baseline="30000" dirty="0">
                <a:effectLst/>
                <a:latin typeface="Times New Roman" panose="02020603050405020304" pitchFamily="18" charset="0"/>
                <a:ea typeface="Calibri" panose="020F0502020204030204" pitchFamily="34" charset="0"/>
              </a:rPr>
              <a:t>nd</a:t>
            </a:r>
            <a:r>
              <a:rPr lang="en-US" sz="2000" u="sng" dirty="0">
                <a:effectLst/>
                <a:latin typeface="Times New Roman" panose="02020603050405020304" pitchFamily="18" charset="0"/>
                <a:ea typeface="Calibri" panose="020F0502020204030204" pitchFamily="34" charset="0"/>
              </a:rPr>
              <a:t> quarter, unless approved by the MOHS Grants Director.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32145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5454620B-6BD0-37BF-E8E0-1CCC08BCA095}"/>
              </a:ext>
            </a:extLst>
          </p:cNvPr>
          <p:cNvSpPr txBox="1"/>
          <p:nvPr/>
        </p:nvSpPr>
        <p:spPr>
          <a:xfrm>
            <a:off x="660041" y="2767106"/>
            <a:ext cx="2880828" cy="3071906"/>
          </a:xfrm>
          <a:prstGeom prst="rect">
            <a:avLst/>
          </a:prstGeom>
        </p:spPr>
        <p:txBody>
          <a:bodyPr vert="horz" lIns="91440" tIns="45720" rIns="91440" bIns="45720" rtlCol="0" anchor="t">
            <a:normAutofit/>
          </a:bodyPr>
          <a:lstStyle/>
          <a:p>
            <a:pPr marL="0" marR="0" lvl="0" indent="0" algn="ctr" fontAlgn="auto">
              <a:lnSpc>
                <a:spcPct val="90000"/>
              </a:lnSpc>
              <a:spcBef>
                <a:spcPct val="0"/>
              </a:spcBef>
              <a:spcAft>
                <a:spcPts val="600"/>
              </a:spcAft>
              <a:buClrTx/>
              <a:buSzTx/>
              <a:tabLst/>
              <a:defRPr/>
            </a:pPr>
            <a:r>
              <a:rPr kumimoji="0" lang="en-US" sz="2800" b="0" i="0" u="none" strike="noStrike" kern="1200" cap="none" spc="0" normalizeH="0" baseline="0" noProof="0" dirty="0">
                <a:ln>
                  <a:noFill/>
                </a:ln>
                <a:solidFill>
                  <a:srgbClr val="FFFFFF"/>
                </a:solidFill>
                <a:effectLst/>
                <a:uLnTx/>
                <a:uFillTx/>
                <a:latin typeface="+mj-lt"/>
                <a:ea typeface="+mj-ea"/>
                <a:cs typeface="+mj-cs"/>
              </a:rPr>
              <a:t>Program Milestones</a:t>
            </a:r>
          </a:p>
          <a:p>
            <a:pPr marL="0" marR="0" lvl="0" indent="0" algn="ctr" fontAlgn="auto">
              <a:lnSpc>
                <a:spcPct val="90000"/>
              </a:lnSpc>
              <a:spcBef>
                <a:spcPct val="0"/>
              </a:spcBef>
              <a:spcAft>
                <a:spcPts val="600"/>
              </a:spcAft>
              <a:buClrTx/>
              <a:buSzTx/>
              <a:tabLst/>
              <a:defRPr/>
            </a:pPr>
            <a:endParaRPr kumimoji="0" lang="en-US" sz="2800" b="0" i="0" u="none" strike="noStrike" kern="1200" cap="none" spc="0" normalizeH="0" baseline="0" noProof="0" dirty="0">
              <a:ln>
                <a:noFill/>
              </a:ln>
              <a:solidFill>
                <a:srgbClr val="FFFFFF"/>
              </a:solidFill>
              <a:effectLst/>
              <a:uLnTx/>
              <a:uFillTx/>
              <a:latin typeface="+mj-lt"/>
              <a:ea typeface="+mj-ea"/>
              <a:cs typeface="+mj-cs"/>
            </a:endParaRPr>
          </a:p>
          <a:p>
            <a:pPr marL="0" marR="0" lvl="0" indent="0" algn="ctr" fontAlgn="auto">
              <a:lnSpc>
                <a:spcPct val="90000"/>
              </a:lnSpc>
              <a:spcBef>
                <a:spcPct val="0"/>
              </a:spcBef>
              <a:spcAft>
                <a:spcPts val="600"/>
              </a:spcAft>
              <a:buClrTx/>
              <a:buSzTx/>
              <a:tabLst/>
              <a:defRPr/>
            </a:pPr>
            <a:r>
              <a:rPr kumimoji="0" lang="en-US" sz="2800" b="0" i="0" u="none" strike="noStrike" kern="1200" cap="none" spc="0" normalizeH="0" baseline="0" noProof="0" dirty="0">
                <a:ln>
                  <a:noFill/>
                </a:ln>
                <a:solidFill>
                  <a:srgbClr val="FFFFFF"/>
                </a:solidFill>
                <a:effectLst/>
                <a:uLnTx/>
                <a:uFillTx/>
                <a:latin typeface="+mj-lt"/>
                <a:ea typeface="+mj-ea"/>
                <a:cs typeface="+mj-cs"/>
              </a:rPr>
              <a:t>This is also a new section in the Grant Award. </a:t>
            </a:r>
          </a:p>
        </p:txBody>
      </p:sp>
      <p:pic>
        <p:nvPicPr>
          <p:cNvPr id="4" name="Picture 3" descr="Text&#10;&#10;Description automatically generated">
            <a:extLst>
              <a:ext uri="{FF2B5EF4-FFF2-40B4-BE49-F238E27FC236}">
                <a16:creationId xmlns:a16="http://schemas.microsoft.com/office/drawing/2014/main" id="{3AE09E38-4F6F-6047-539A-E51DEF1596D4}"/>
              </a:ext>
            </a:extLst>
          </p:cNvPr>
          <p:cNvPicPr>
            <a:picLocks noChangeAspect="1"/>
          </p:cNvPicPr>
          <p:nvPr/>
        </p:nvPicPr>
        <p:blipFill>
          <a:blip r:embed="rId3"/>
          <a:stretch>
            <a:fillRect/>
          </a:stretch>
        </p:blipFill>
        <p:spPr>
          <a:xfrm>
            <a:off x="4913365" y="467208"/>
            <a:ext cx="6403874" cy="5923584"/>
          </a:xfrm>
          <a:prstGeom prst="rect">
            <a:avLst/>
          </a:prstGeom>
        </p:spPr>
      </p:pic>
    </p:spTree>
    <p:extLst>
      <p:ext uri="{BB962C8B-B14F-4D97-AF65-F5344CB8AC3E}">
        <p14:creationId xmlns:p14="http://schemas.microsoft.com/office/powerpoint/2010/main" val="134753141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204216" y="2767106"/>
            <a:ext cx="3681984" cy="3071906"/>
          </a:xfrm>
        </p:spPr>
        <p:txBody>
          <a:bodyPr vert="horz" lIns="91440" tIns="45720" rIns="91440" bIns="45720" rtlCol="0" anchor="t">
            <a:normAutofit/>
          </a:bodyPr>
          <a:lstStyle/>
          <a:p>
            <a:pPr algn="ctr"/>
            <a:r>
              <a:rPr lang="en-US" sz="3400" kern="1200" dirty="0">
                <a:solidFill>
                  <a:srgbClr val="FFFFFF"/>
                </a:solidFill>
                <a:latin typeface="+mj-lt"/>
                <a:ea typeface="+mj-ea"/>
                <a:cs typeface="+mj-cs"/>
              </a:rPr>
              <a:t>Modifications- Modification of Grant</a:t>
            </a:r>
            <a:br>
              <a:rPr lang="en-US" sz="3400" kern="1200" dirty="0">
                <a:solidFill>
                  <a:srgbClr val="FFFFFF"/>
                </a:solidFill>
                <a:latin typeface="+mj-lt"/>
                <a:ea typeface="+mj-ea"/>
                <a:cs typeface="+mj-cs"/>
              </a:rPr>
            </a:br>
            <a:r>
              <a:rPr lang="en-US" sz="3400" kern="1200" dirty="0">
                <a:solidFill>
                  <a:srgbClr val="FFFFFF"/>
                </a:solidFill>
                <a:latin typeface="+mj-lt"/>
                <a:ea typeface="+mj-ea"/>
                <a:cs typeface="+mj-cs"/>
              </a:rPr>
              <a:t>Request for Change.</a:t>
            </a:r>
            <a:br>
              <a:rPr lang="en-US" sz="3400"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297B1CA3-2C90-B05F-922C-DD705EF41062}"/>
              </a:ext>
            </a:extLst>
          </p:cNvPr>
          <p:cNvPicPr>
            <a:picLocks noChangeAspect="1"/>
          </p:cNvPicPr>
          <p:nvPr/>
        </p:nvPicPr>
        <p:blipFill>
          <a:blip r:embed="rId3"/>
          <a:stretch>
            <a:fillRect/>
          </a:stretch>
        </p:blipFill>
        <p:spPr>
          <a:xfrm>
            <a:off x="5597418" y="278535"/>
            <a:ext cx="4818041" cy="6257198"/>
          </a:xfrm>
          <a:prstGeom prst="rect">
            <a:avLst/>
          </a:prstGeom>
        </p:spPr>
      </p:pic>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150</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470176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Modifications- Modification of Grant</a:t>
            </a: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C0F19DAD-0586-E665-D926-51DC2A3F9240}"/>
              </a:ext>
            </a:extLst>
          </p:cNvPr>
          <p:cNvSpPr txBox="1"/>
          <p:nvPr/>
        </p:nvSpPr>
        <p:spPr>
          <a:xfrm>
            <a:off x="276226" y="2017985"/>
            <a:ext cx="11376852" cy="3970318"/>
          </a:xfrm>
          <a:prstGeom prst="rect">
            <a:avLst/>
          </a:prstGeom>
          <a:noFill/>
        </p:spPr>
        <p:txBody>
          <a:bodyPr wrap="square">
            <a:spAutoFit/>
          </a:bodyPr>
          <a:lstStyle/>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All Modifications to Non-Profits will submitted to FEMA as an Amendment. Amendments are a formal process, which FEMA will review the change, reasons for the change and provided documentation. </a:t>
            </a:r>
          </a:p>
          <a:p>
            <a:pPr marL="0" marR="0" algn="just">
              <a:spcBef>
                <a:spcPts val="0"/>
              </a:spcBef>
              <a:spcAft>
                <a:spcPts val="0"/>
              </a:spcAft>
            </a:pPr>
            <a:endParaRPr lang="en-US" sz="2800"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If the Amendment is approved, then FEMA will send an Approval Notice and the Notice will be forwarded to you. </a:t>
            </a:r>
          </a:p>
          <a:p>
            <a:pPr marL="0" marR="0" algn="just">
              <a:spcBef>
                <a:spcPts val="0"/>
              </a:spcBef>
              <a:spcAft>
                <a:spcPts val="0"/>
              </a:spcAft>
            </a:pPr>
            <a:endParaRPr lang="en-US" sz="2800"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After the Amendment, has been approved, then the MOHS will work with you on the paperwork needed for the revision to the grant.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385395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204216" y="2767106"/>
            <a:ext cx="3681984" cy="3071906"/>
          </a:xfrm>
        </p:spPr>
        <p:txBody>
          <a:bodyPr vert="horz" lIns="91440" tIns="45720" rIns="91440" bIns="45720" rtlCol="0" anchor="t">
            <a:normAutofit/>
          </a:bodyPr>
          <a:lstStyle/>
          <a:p>
            <a:pPr algn="ctr"/>
            <a:r>
              <a:rPr lang="en-US" sz="3400" kern="1200" dirty="0">
                <a:solidFill>
                  <a:srgbClr val="FFFFFF"/>
                </a:solidFill>
                <a:latin typeface="+mj-lt"/>
                <a:ea typeface="+mj-ea"/>
                <a:cs typeface="+mj-cs"/>
              </a:rPr>
              <a:t>Modifications- Modification of Grant</a:t>
            </a:r>
            <a:br>
              <a:rPr lang="en-US" sz="3400" kern="1200" dirty="0">
                <a:solidFill>
                  <a:srgbClr val="FFFFFF"/>
                </a:solidFill>
                <a:latin typeface="+mj-lt"/>
                <a:ea typeface="+mj-ea"/>
                <a:cs typeface="+mj-cs"/>
              </a:rPr>
            </a:br>
            <a:r>
              <a:rPr lang="en-US" sz="3400" kern="1200" dirty="0">
                <a:solidFill>
                  <a:srgbClr val="FFFFFF"/>
                </a:solidFill>
                <a:latin typeface="+mj-lt"/>
                <a:ea typeface="+mj-ea"/>
                <a:cs typeface="+mj-cs"/>
              </a:rPr>
              <a:t>Request for Change</a:t>
            </a: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152</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A6FB98A-9833-E615-7F49-FFF709FC89F8}"/>
              </a:ext>
            </a:extLst>
          </p:cNvPr>
          <p:cNvPicPr>
            <a:picLocks noChangeAspect="1"/>
          </p:cNvPicPr>
          <p:nvPr/>
        </p:nvPicPr>
        <p:blipFill>
          <a:blip r:embed="rId3"/>
          <a:stretch>
            <a:fillRect/>
          </a:stretch>
        </p:blipFill>
        <p:spPr>
          <a:xfrm>
            <a:off x="5392644" y="570484"/>
            <a:ext cx="5887272" cy="5734850"/>
          </a:xfrm>
          <a:prstGeom prst="rect">
            <a:avLst/>
          </a:prstGeom>
        </p:spPr>
      </p:pic>
    </p:spTree>
    <p:extLst>
      <p:ext uri="{BB962C8B-B14F-4D97-AF65-F5344CB8AC3E}">
        <p14:creationId xmlns:p14="http://schemas.microsoft.com/office/powerpoint/2010/main" val="16236887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204216" y="2767106"/>
            <a:ext cx="3681984" cy="3071906"/>
          </a:xfrm>
        </p:spPr>
        <p:txBody>
          <a:bodyPr vert="horz" lIns="91440" tIns="45720" rIns="91440" bIns="45720" rtlCol="0" anchor="t">
            <a:normAutofit/>
          </a:bodyPr>
          <a:lstStyle/>
          <a:p>
            <a:pPr algn="ctr"/>
            <a:r>
              <a:rPr lang="en-US" sz="3400" kern="1200" dirty="0">
                <a:solidFill>
                  <a:srgbClr val="FFFFFF"/>
                </a:solidFill>
                <a:latin typeface="+mj-lt"/>
                <a:ea typeface="+mj-ea"/>
                <a:cs typeface="+mj-cs"/>
              </a:rPr>
              <a:t>Modifications- Modification of Grant</a:t>
            </a:r>
            <a:br>
              <a:rPr lang="en-US" sz="3400" kern="1200" dirty="0">
                <a:solidFill>
                  <a:srgbClr val="FFFFFF"/>
                </a:solidFill>
                <a:latin typeface="+mj-lt"/>
                <a:ea typeface="+mj-ea"/>
                <a:cs typeface="+mj-cs"/>
              </a:rPr>
            </a:br>
            <a:r>
              <a:rPr lang="en-US" sz="3400" kern="1200" dirty="0">
                <a:solidFill>
                  <a:srgbClr val="FFFFFF"/>
                </a:solidFill>
                <a:latin typeface="+mj-lt"/>
                <a:ea typeface="+mj-ea"/>
                <a:cs typeface="+mj-cs"/>
              </a:rPr>
              <a:t>Request for Change</a:t>
            </a:r>
          </a:p>
        </p:txBody>
      </p:sp>
      <p:sp>
        <p:nvSpPr>
          <p:cNvPr id="3" name="Slide Number Placeholder 2">
            <a:extLst>
              <a:ext uri="{FF2B5EF4-FFF2-40B4-BE49-F238E27FC236}">
                <a16:creationId xmlns:a16="http://schemas.microsoft.com/office/drawing/2014/main" id="{A3838F86-3B93-48A1-AFD2-F8D3D6069EE8}"/>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153</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19AF9F0-7238-F47C-8E2C-0231CBD3A940}"/>
              </a:ext>
            </a:extLst>
          </p:cNvPr>
          <p:cNvPicPr>
            <a:picLocks noChangeAspect="1"/>
          </p:cNvPicPr>
          <p:nvPr/>
        </p:nvPicPr>
        <p:blipFill>
          <a:blip r:embed="rId3"/>
          <a:stretch>
            <a:fillRect/>
          </a:stretch>
        </p:blipFill>
        <p:spPr>
          <a:xfrm>
            <a:off x="4215850" y="685800"/>
            <a:ext cx="7725853" cy="5430008"/>
          </a:xfrm>
          <a:prstGeom prst="rect">
            <a:avLst/>
          </a:prstGeom>
        </p:spPr>
      </p:pic>
    </p:spTree>
    <p:extLst>
      <p:ext uri="{BB962C8B-B14F-4D97-AF65-F5344CB8AC3E}">
        <p14:creationId xmlns:p14="http://schemas.microsoft.com/office/powerpoint/2010/main" val="340223709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F21AF5-DB53-73DC-B038-A3FFBCCFAAFD}"/>
              </a:ext>
            </a:extLst>
          </p:cNvPr>
          <p:cNvSpPr txBox="1"/>
          <p:nvPr/>
        </p:nvSpPr>
        <p:spPr>
          <a:xfrm rot="20870229">
            <a:off x="225641" y="977336"/>
            <a:ext cx="8066580" cy="1323439"/>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mn-cs"/>
              </a:rPr>
              <a:t>Let’s Take a Break</a:t>
            </a:r>
          </a:p>
        </p:txBody>
      </p:sp>
      <p:sp>
        <p:nvSpPr>
          <p:cNvPr id="3" name="Oval 2">
            <a:extLst>
              <a:ext uri="{FF2B5EF4-FFF2-40B4-BE49-F238E27FC236}">
                <a16:creationId xmlns:a16="http://schemas.microsoft.com/office/drawing/2014/main" id="{C8D3D7E2-1AF2-DA10-0E00-3BDCE19BF5C3}"/>
              </a:ext>
            </a:extLst>
          </p:cNvPr>
          <p:cNvSpPr/>
          <p:nvPr/>
        </p:nvSpPr>
        <p:spPr>
          <a:xfrm>
            <a:off x="7210269" y="2367445"/>
            <a:ext cx="3957403" cy="391243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C4F7CFD-F092-7F14-A204-8FCD79CC3E26}"/>
              </a:ext>
            </a:extLst>
          </p:cNvPr>
          <p:cNvSpPr txBox="1"/>
          <p:nvPr/>
        </p:nvSpPr>
        <p:spPr>
          <a:xfrm>
            <a:off x="7659972" y="2990854"/>
            <a:ext cx="2982687"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mn-cs"/>
              </a:rPr>
              <a:t>10</a:t>
            </a:r>
            <a:r>
              <a:rPr kumimoji="0" lang="en-US" sz="60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mn-cs"/>
              </a:rPr>
              <a:t> Minutes</a:t>
            </a:r>
          </a:p>
        </p:txBody>
      </p:sp>
      <p:pic>
        <p:nvPicPr>
          <p:cNvPr id="1026" name="Picture 2" descr="See the source image">
            <a:extLst>
              <a:ext uri="{FF2B5EF4-FFF2-40B4-BE49-F238E27FC236}">
                <a16:creationId xmlns:a16="http://schemas.microsoft.com/office/drawing/2014/main" id="{37DFBA11-B4F5-98F1-9EAA-42B86C065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11" y="3135700"/>
            <a:ext cx="5447945" cy="362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05808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ED06A9-A608-4E6B-A475-601FF3F7AED1}"/>
              </a:ext>
            </a:extLst>
          </p:cNvPr>
          <p:cNvSpPr>
            <a:spLocks noGrp="1"/>
          </p:cNvSpPr>
          <p:nvPr>
            <p:ph type="title"/>
          </p:nvPr>
        </p:nvSpPr>
        <p:spPr>
          <a:xfrm>
            <a:off x="225084" y="249956"/>
            <a:ext cx="4846980" cy="2432941"/>
          </a:xfrm>
        </p:spPr>
        <p:txBody>
          <a:bodyPr vert="horz" lIns="91440" tIns="45720" rIns="91440" bIns="45720" rtlCol="0" anchor="b">
            <a:normAutofit fontScale="90000"/>
          </a:bodyPr>
          <a:lstStyle/>
          <a:p>
            <a:pPr algn="ctr"/>
            <a:r>
              <a:rPr lang="en-US" kern="1200" dirty="0">
                <a:solidFill>
                  <a:srgbClr val="FFFFFF"/>
                </a:solidFill>
                <a:latin typeface="+mj-lt"/>
                <a:ea typeface="+mj-ea"/>
                <a:cs typeface="+mj-cs"/>
              </a:rPr>
              <a:t>FY22 Homeland Security Grant Program</a:t>
            </a:r>
          </a:p>
        </p:txBody>
      </p:sp>
      <p:sp>
        <p:nvSpPr>
          <p:cNvPr id="3" name="Text Placeholder 2">
            <a:extLst>
              <a:ext uri="{FF2B5EF4-FFF2-40B4-BE49-F238E27FC236}">
                <a16:creationId xmlns:a16="http://schemas.microsoft.com/office/drawing/2014/main" id="{FB03B407-9644-441B-A3A9-F03AAC8A9763}"/>
              </a:ext>
            </a:extLst>
          </p:cNvPr>
          <p:cNvSpPr>
            <a:spLocks noGrp="1"/>
          </p:cNvSpPr>
          <p:nvPr>
            <p:ph type="body" idx="1"/>
          </p:nvPr>
        </p:nvSpPr>
        <p:spPr>
          <a:xfrm>
            <a:off x="727349" y="2737081"/>
            <a:ext cx="4126272" cy="1375145"/>
          </a:xfrm>
        </p:spPr>
        <p:txBody>
          <a:bodyPr vert="horz" lIns="91440" tIns="45720" rIns="91440" bIns="45720" rtlCol="0">
            <a:normAutofit/>
          </a:bodyPr>
          <a:lstStyle/>
          <a:p>
            <a:pPr algn="r"/>
            <a:r>
              <a:rPr lang="en-US" sz="4400" kern="1200" dirty="0">
                <a:solidFill>
                  <a:srgbClr val="FFFFFF"/>
                </a:solidFill>
                <a:latin typeface="+mn-lt"/>
                <a:ea typeface="+mn-ea"/>
                <a:cs typeface="+mn-cs"/>
              </a:rPr>
              <a:t>Monitoring Visits</a:t>
            </a:r>
          </a:p>
        </p:txBody>
      </p:sp>
      <p:pic>
        <p:nvPicPr>
          <p:cNvPr id="5" name="Picture 4" descr="Diagram&#10;&#10;Description automatically generated">
            <a:extLst>
              <a:ext uri="{FF2B5EF4-FFF2-40B4-BE49-F238E27FC236}">
                <a16:creationId xmlns:a16="http://schemas.microsoft.com/office/drawing/2014/main" id="{B7059FC3-760B-4355-A4D6-78742128A8D4}"/>
              </a:ext>
            </a:extLst>
          </p:cNvPr>
          <p:cNvPicPr>
            <a:picLocks noChangeAspect="1"/>
          </p:cNvPicPr>
          <p:nvPr/>
        </p:nvPicPr>
        <p:blipFill>
          <a:blip r:embed="rId2"/>
          <a:stretch>
            <a:fillRect/>
          </a:stretch>
        </p:blipFill>
        <p:spPr>
          <a:xfrm>
            <a:off x="6459754" y="136525"/>
            <a:ext cx="4328635" cy="31198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4" descr="http://www.projectmanager.com/resources/wp-content/uploads/2015/01/performance_review1.jpg">
            <a:extLst>
              <a:ext uri="{FF2B5EF4-FFF2-40B4-BE49-F238E27FC236}">
                <a16:creationId xmlns:a16="http://schemas.microsoft.com/office/drawing/2014/main" id="{68F04B18-773E-421D-81A1-80AB760C27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503670" y="3428998"/>
            <a:ext cx="4467599" cy="32563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5">
            <a:extLst>
              <a:ext uri="{FF2B5EF4-FFF2-40B4-BE49-F238E27FC236}">
                <a16:creationId xmlns:a16="http://schemas.microsoft.com/office/drawing/2014/main" id="{51D2C7B5-20BA-4853-A7B1-8FD4A4B22F0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0" b="182"/>
          <a:stretch/>
        </p:blipFill>
        <p:spPr bwMode="auto">
          <a:xfrm>
            <a:off x="3154863" y="4389563"/>
            <a:ext cx="2232831" cy="222608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FAFEF05-A0F6-42F2-832E-4D644A6049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EE2C4C1-CC45-6D83-FADB-CA28B31FAB5E}"/>
              </a:ext>
            </a:extLst>
          </p:cNvPr>
          <p:cNvSpPr txBox="1"/>
          <p:nvPr/>
        </p:nvSpPr>
        <p:spPr>
          <a:xfrm>
            <a:off x="415524" y="4549140"/>
            <a:ext cx="2247666" cy="923330"/>
          </a:xfrm>
          <a:prstGeom prst="rect">
            <a:avLst/>
          </a:prstGeom>
          <a:noFill/>
        </p:spPr>
        <p:txBody>
          <a:bodyPr wrap="square" rtlCol="0">
            <a:spAutoFit/>
          </a:bodyPr>
          <a:lstStyle/>
          <a:p>
            <a:r>
              <a:rPr lang="en-US" sz="5400" dirty="0">
                <a:solidFill>
                  <a:schemeClr val="bg1"/>
                </a:solidFill>
              </a:rPr>
              <a:t>Step 5: </a:t>
            </a:r>
          </a:p>
        </p:txBody>
      </p:sp>
    </p:spTree>
    <p:extLst>
      <p:ext uri="{BB962C8B-B14F-4D97-AF65-F5344CB8AC3E}">
        <p14:creationId xmlns:p14="http://schemas.microsoft.com/office/powerpoint/2010/main" val="227203899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Monitoring Visits: Why Do We Monitor?</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1">
            <a:extLst>
              <a:ext uri="{FF2B5EF4-FFF2-40B4-BE49-F238E27FC236}">
                <a16:creationId xmlns:a16="http://schemas.microsoft.com/office/drawing/2014/main" id="{21373492-0E35-49F2-BB5B-584D89DB07E7}"/>
              </a:ext>
            </a:extLst>
          </p:cNvPr>
          <p:cNvSpPr txBox="1">
            <a:spLocks/>
          </p:cNvSpPr>
          <p:nvPr/>
        </p:nvSpPr>
        <p:spPr>
          <a:xfrm>
            <a:off x="135893" y="1703910"/>
            <a:ext cx="11732645" cy="36154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MOHS is required to monitor, by federal guidelines.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confirm the funds were used for the purpose stated in the grant request.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Assist with compliance observations for future visits.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Ensure that State and Federal programs are programmatically and financially compliant to State and Federal Guidelines and are in line with the approved grant contract.</a:t>
            </a:r>
          </a:p>
          <a:p>
            <a:pPr marL="457200" marR="0" lvl="0" indent="-4572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Detect and identify concerns from the sub-recipients or the contracts.</a:t>
            </a:r>
          </a:p>
          <a:p>
            <a:pPr marL="457200" marR="0" lvl="0" indent="-4572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Assure targets and performance measures are being met and achieved.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46995366-E434-43AA-811E-7F7A1FEB61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6859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Monitoring Visits: Benefits of Monitoring</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1">
            <a:extLst>
              <a:ext uri="{FF2B5EF4-FFF2-40B4-BE49-F238E27FC236}">
                <a16:creationId xmlns:a16="http://schemas.microsoft.com/office/drawing/2014/main" id="{A99358BF-3B18-4BFA-A5B8-6A39E364FB23}"/>
              </a:ext>
            </a:extLst>
          </p:cNvPr>
          <p:cNvSpPr txBox="1">
            <a:spLocks/>
          </p:cNvSpPr>
          <p:nvPr/>
        </p:nvSpPr>
        <p:spPr>
          <a:xfrm>
            <a:off x="342514" y="1759122"/>
            <a:ext cx="7791837"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Develops and builds relationships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Proactively educates sub-recipient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Identifies any problems or questions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Prevents fund waste, fraud, or misuse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Improves communication processes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Gives opportunities for improvements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Ensures equipment inventory is in good working condition and maintenance records are current</a:t>
            </a:r>
          </a:p>
        </p:txBody>
      </p:sp>
      <p:sp>
        <p:nvSpPr>
          <p:cNvPr id="3" name="Slide Number Placeholder 2">
            <a:extLst>
              <a:ext uri="{FF2B5EF4-FFF2-40B4-BE49-F238E27FC236}">
                <a16:creationId xmlns:a16="http://schemas.microsoft.com/office/drawing/2014/main" id="{A649C96A-F6EC-4264-8761-8107086203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148" name="Picture 4" descr="Image result for Monitoring Icon">
            <a:extLst>
              <a:ext uri="{FF2B5EF4-FFF2-40B4-BE49-F238E27FC236}">
                <a16:creationId xmlns:a16="http://schemas.microsoft.com/office/drawing/2014/main" id="{3AED5E86-4C0C-4E58-A054-883130788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8761" y="2221873"/>
            <a:ext cx="3045243" cy="304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29615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Monitoring Visits: Benefits of Monitoring</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A6D0AA-C4DE-493B-AA90-6EC356C4376F}"/>
              </a:ext>
            </a:extLst>
          </p:cNvPr>
          <p:cNvSpPr/>
          <p:nvPr/>
        </p:nvSpPr>
        <p:spPr>
          <a:xfrm>
            <a:off x="108585" y="1766316"/>
            <a:ext cx="11658600"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Project Monitoring Policy:</a:t>
            </a: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It is the responsibility of MOHS to maintain oversight for all federally funded grants that are awarded to their sub-recipients. MOHS will provide technical assistance as needed to assist the sub-recipient with fulfilling their project targets and performance measures. MOHS will ensure that the contract provisions are in compliance. </a:t>
            </a:r>
            <a:r>
              <a:rPr kumimoji="0" lang="en-US" sz="20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(2CFR 200.328)</a:t>
            </a:r>
            <a:endParaRPr kumimoji="0" lang="en-US"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a:t>
            </a:r>
            <a:endParaRPr kumimoji="0" lang="en-US"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Depending on the monitoring criteria and policy as stated above, each grant will be reviewed either by on-site monitoring, desk reviews, via telephone calls, reimbursement processing, staff meetings, conference calls, and other correspondence, as appropriate. </a:t>
            </a:r>
            <a:endParaRPr kumimoji="0" lang="en-US"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a:t>
            </a:r>
            <a:endParaRPr kumimoji="0" lang="en-US"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Corrective Action Plan (CAP):</a:t>
            </a:r>
            <a:r>
              <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If a corrective action plan is warranted after a monitoring visit, MOHS staff should note possible necessary solutions to the problems with an addendum to the monitoring report. MOHS staff will supply a copy of the monitoring report and the CAP to the agency for their files.  </a:t>
            </a:r>
            <a:endParaRPr kumimoji="0" lang="en-US" sz="16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p:txBody>
      </p:sp>
      <p:sp>
        <p:nvSpPr>
          <p:cNvPr id="3" name="Slide Number Placeholder 2">
            <a:extLst>
              <a:ext uri="{FF2B5EF4-FFF2-40B4-BE49-F238E27FC236}">
                <a16:creationId xmlns:a16="http://schemas.microsoft.com/office/drawing/2014/main" id="{98E965F8-E3FE-424C-90E7-6CEE7ACC6D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57239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11476653"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Monitoring Visits: Sub-Grantee Record Keeping Guide</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1">
            <a:extLst>
              <a:ext uri="{FF2B5EF4-FFF2-40B4-BE49-F238E27FC236}">
                <a16:creationId xmlns:a16="http://schemas.microsoft.com/office/drawing/2014/main" id="{09B9A2B7-9C3E-4FD1-B53A-24ECE9D19297}"/>
              </a:ext>
            </a:extLst>
          </p:cNvPr>
          <p:cNvSpPr txBox="1">
            <a:spLocks/>
          </p:cNvSpPr>
          <p:nvPr/>
        </p:nvSpPr>
        <p:spPr>
          <a:xfrm>
            <a:off x="312723" y="1948081"/>
            <a:ext cx="10124016" cy="4191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66928"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Signed Award Letter and Grant Application</a:t>
            </a:r>
          </a:p>
          <a:p>
            <a:pPr marL="566928"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Agreement</a:t>
            </a:r>
          </a:p>
          <a:p>
            <a:pPr marL="624078"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Financial and Quarterly Reports</a:t>
            </a:r>
          </a:p>
          <a:p>
            <a:pPr marL="624078"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Reimbursement Documents</a:t>
            </a:r>
          </a:p>
          <a:p>
            <a:pPr marL="624078"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Equipment Inventory Form(s) and Photos</a:t>
            </a:r>
          </a:p>
          <a:p>
            <a:pPr marL="624078"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600" dirty="0">
                <a:solidFill>
                  <a:prstClr val="black"/>
                </a:solidFill>
                <a:latin typeface="Calibri" panose="020F0502020204030204"/>
              </a:rPr>
              <a:t>EHP Forms</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24078" marR="0" lvl="0" indent="-514350" algn="l" defTabSz="914400" rtl="0" eaLnBrk="1" fontAlgn="auto" latinLnBrk="0" hangingPunct="1">
              <a:lnSpc>
                <a:spcPct val="90000"/>
              </a:lnSpc>
              <a:spcBef>
                <a:spcPts val="1000"/>
              </a:spcBef>
              <a:spcAft>
                <a:spcPts val="0"/>
              </a:spcAft>
              <a:buClrTx/>
              <a:buSzTx/>
              <a:buFont typeface="+mj-lt"/>
              <a:buAutoNum type="romanU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24" name="Picture 4" descr="Image result for Record Keeping Icon">
            <a:extLst>
              <a:ext uri="{FF2B5EF4-FFF2-40B4-BE49-F238E27FC236}">
                <a16:creationId xmlns:a16="http://schemas.microsoft.com/office/drawing/2014/main" id="{A2410476-9E13-4E00-BBEC-617A23010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1991" y="1791284"/>
            <a:ext cx="17907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Record Keeping Icon">
            <a:extLst>
              <a:ext uri="{FF2B5EF4-FFF2-40B4-BE49-F238E27FC236}">
                <a16:creationId xmlns:a16="http://schemas.microsoft.com/office/drawing/2014/main" id="{1511CACF-70D4-49C6-A241-DB6024855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6876" y="3775836"/>
            <a:ext cx="1965171" cy="196517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8EE7E78-D8C7-4AB1-A349-67B03C9FE9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702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CB45042-C075-5D62-C6A0-1BAC7CA00A29}"/>
              </a:ext>
            </a:extLst>
          </p:cNvPr>
          <p:cNvSpPr txBox="1"/>
          <p:nvPr/>
        </p:nvSpPr>
        <p:spPr>
          <a:xfrm>
            <a:off x="9464041" y="2128328"/>
            <a:ext cx="223014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Budget Page</a:t>
            </a:r>
          </a:p>
        </p:txBody>
      </p:sp>
      <p:pic>
        <p:nvPicPr>
          <p:cNvPr id="4" name="Picture 3">
            <a:extLst>
              <a:ext uri="{FF2B5EF4-FFF2-40B4-BE49-F238E27FC236}">
                <a16:creationId xmlns:a16="http://schemas.microsoft.com/office/drawing/2014/main" id="{266F08C9-00BA-9ADD-1A8C-ECCCD7FF95CB}"/>
              </a:ext>
            </a:extLst>
          </p:cNvPr>
          <p:cNvPicPr>
            <a:picLocks noChangeAspect="1"/>
          </p:cNvPicPr>
          <p:nvPr/>
        </p:nvPicPr>
        <p:blipFill>
          <a:blip r:embed="rId3"/>
          <a:stretch>
            <a:fillRect/>
          </a:stretch>
        </p:blipFill>
        <p:spPr>
          <a:xfrm>
            <a:off x="104619" y="313021"/>
            <a:ext cx="8963916" cy="5919779"/>
          </a:xfrm>
          <a:prstGeom prst="rect">
            <a:avLst/>
          </a:prstGeom>
        </p:spPr>
      </p:pic>
    </p:spTree>
    <p:extLst>
      <p:ext uri="{BB962C8B-B14F-4D97-AF65-F5344CB8AC3E}">
        <p14:creationId xmlns:p14="http://schemas.microsoft.com/office/powerpoint/2010/main" val="240090764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4"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6063307" y="188819"/>
            <a:ext cx="5992858" cy="1807305"/>
          </a:xfrm>
        </p:spPr>
        <p:txBody>
          <a:bodyPr vert="horz" lIns="91440" tIns="45720" rIns="91440" bIns="45720" rtlCol="0" anchor="ctr">
            <a:normAutofit/>
          </a:bodyPr>
          <a:lstStyle/>
          <a:p>
            <a:pPr algn="ctr"/>
            <a:r>
              <a:rPr lang="en-US" dirty="0"/>
              <a:t>Monitoring Visits: </a:t>
            </a:r>
            <a:br>
              <a:rPr lang="en-US" dirty="0"/>
            </a:br>
            <a:r>
              <a:rPr lang="en-US" dirty="0"/>
              <a:t>What to Expect?</a:t>
            </a:r>
          </a:p>
        </p:txBody>
      </p:sp>
      <p:pic>
        <p:nvPicPr>
          <p:cNvPr id="4098" name="Picture 2" descr="See the source image">
            <a:extLst>
              <a:ext uri="{FF2B5EF4-FFF2-40B4-BE49-F238E27FC236}">
                <a16:creationId xmlns:a16="http://schemas.microsoft.com/office/drawing/2014/main" id="{AD7FD41B-7DA4-485B-AAF0-65F4FD591D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64" r="22250"/>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905A5924-25AC-4676-B9AE-330FE3018B12}"/>
              </a:ext>
            </a:extLst>
          </p:cNvPr>
          <p:cNvSpPr txBox="1">
            <a:spLocks/>
          </p:cNvSpPr>
          <p:nvPr/>
        </p:nvSpPr>
        <p:spPr>
          <a:xfrm>
            <a:off x="6276465" y="2303480"/>
            <a:ext cx="5592073" cy="384366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Pre-Monitoring Notification Letter/Email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30 days prior to monitoring visit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Notification of date and time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grant(s) is being monitored (can be multiple grant years)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documentation is needed for review</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equipment is needed for inspection/photos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Name of person to complete the monitor visit and contact information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You will receive a confirmation call 3-5 days prior to the scheduled visit.</a:t>
            </a: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73836"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DD7A6093-31D1-4F8A-98FD-AF885B861D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85895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Monitoring Visits: Types of Monitoring</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Monitoring is formal and informal, financial and operational.  MOHS will utilize the following types of monitoring:</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228600" marR="0" lvl="0" indent="-228600" algn="just" defTabSz="914400" rtl="0" eaLnBrk="1" fontAlgn="auto" latinLnBrk="0" hangingPunct="1">
              <a:lnSpc>
                <a:spcPct val="90000"/>
              </a:lnSpc>
              <a:spcBef>
                <a:spcPts val="0"/>
              </a:spcBef>
              <a:spcAft>
                <a:spcPts val="1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Ongoing monitoring/contact with the sub-recipient through phone calls, meetings, and written/verbal correspondence;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0"/>
              </a:spcBef>
              <a:spcAft>
                <a:spcPts val="1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On-site monitoring reviews of project operations, management, and financial systems;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0"/>
              </a:spcBef>
              <a:spcAft>
                <a:spcPts val="1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Review and approval of reimbursement claims;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0"/>
              </a:spcBef>
              <a:spcAft>
                <a:spcPts val="1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Desk monitoring of grant files; and/or</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0"/>
              </a:spcBef>
              <a:spcAft>
                <a:spcPts val="1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Compliance monitoring of statewide security activities and grant oversight.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825BCDAC-A486-4083-84A3-7A24940C6B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21929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Monitoring Visits: Types of Monitoring-Ongoing</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8A22AA18-72FD-423A-A5F6-0EC15166A504}"/>
              </a:ext>
            </a:extLst>
          </p:cNvPr>
          <p:cNvSpPr txBox="1">
            <a:spLocks/>
          </p:cNvSpPr>
          <p:nvPr/>
        </p:nvSpPr>
        <p:spPr>
          <a:xfrm>
            <a:off x="219863" y="1950380"/>
            <a:ext cx="11427968" cy="4697222"/>
          </a:xfrm>
          <a:prstGeom prst="rect">
            <a:avLst/>
          </a:prstGeom>
        </p:spPr>
        <p:txBody>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8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Ongoing monitoring occurs every time a MOHS staff holds a discussion or communicates with a sub-recipient project director.</a:t>
            </a:r>
          </a:p>
          <a:p>
            <a:pPr marL="0" marR="0" lvl="0" indent="0" algn="just" defTabSz="914400" rtl="0" eaLnBrk="1" fontAlgn="auto" latinLnBrk="0" hangingPunct="1">
              <a:lnSpc>
                <a:spcPct val="90000"/>
              </a:lnSpc>
              <a:spcBef>
                <a:spcPts val="18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Ongoing monitoring can occur daily, weekly, or monthly.  Weekly phone calls may be appropriate, if there are concerns.  More regularly scheduled meetings may be needed for complex projects.  </a:t>
            </a:r>
          </a:p>
          <a:p>
            <a:pPr marL="0" marR="0" lvl="0" indent="0" algn="just" defTabSz="914400" rtl="0" eaLnBrk="1" fontAlgn="auto" latinLnBrk="0" hangingPunct="1">
              <a:lnSpc>
                <a:spcPct val="90000"/>
              </a:lnSpc>
              <a:spcBef>
                <a:spcPts val="18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If concerns are identified, the project could require quarterly review meetings between the sub-recipient and MOHS staff.  This is left at the discretion of MOHS staff and any additional monitoring requirements will be documented in the official file.  MOHS staff will rely on regular correspondence and the annual monitoring to handle routine project issues. </a:t>
            </a:r>
          </a:p>
          <a:p>
            <a:pPr marL="274320" marR="0" lvl="0" indent="-27432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C8BC23B9-53AA-4C24-9A56-007BE829AE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86861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13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23462" y="301497"/>
            <a:ext cx="6618767" cy="1642970"/>
          </a:xfrm>
        </p:spPr>
        <p:txBody>
          <a:bodyPr vert="horz" lIns="91440" tIns="45720" rIns="91440" bIns="45720" rtlCol="0" anchor="b">
            <a:normAutofit/>
          </a:bodyPr>
          <a:lstStyle/>
          <a:p>
            <a:r>
              <a:rPr lang="en-US" sz="4000" kern="1200" dirty="0">
                <a:solidFill>
                  <a:schemeClr val="tx1"/>
                </a:solidFill>
                <a:latin typeface="+mj-lt"/>
                <a:ea typeface="+mj-ea"/>
                <a:cs typeface="+mj-cs"/>
              </a:rPr>
              <a:t>Monitoring Visits: Types of Monitoring-On-Site</a:t>
            </a:r>
          </a:p>
        </p:txBody>
      </p:sp>
      <p:sp>
        <p:nvSpPr>
          <p:cNvPr id="14" name="Text Placeholder 5">
            <a:extLst>
              <a:ext uri="{FF2B5EF4-FFF2-40B4-BE49-F238E27FC236}">
                <a16:creationId xmlns:a16="http://schemas.microsoft.com/office/drawing/2014/main" id="{86DE12C0-9DD6-4595-88F6-DFEF9279C6ED}"/>
              </a:ext>
            </a:extLst>
          </p:cNvPr>
          <p:cNvSpPr txBox="1">
            <a:spLocks/>
          </p:cNvSpPr>
          <p:nvPr/>
        </p:nvSpPr>
        <p:spPr>
          <a:xfrm>
            <a:off x="323462" y="2403997"/>
            <a:ext cx="6486426" cy="399447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On-Site Monitoring will include: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Entry Meeting to answer questions and provide an overview of the monitoring process.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Review of Program Files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General Financial Documents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Grant Specific Financial Documents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Program Related Source Documents</a:t>
            </a:r>
          </a:p>
          <a:p>
            <a:pPr marL="3429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Inspection of Equipment</a:t>
            </a:r>
          </a:p>
          <a:p>
            <a:pPr marL="3429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Exit Meeting to report any findings and explanation of additional information needed.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49" name="Rectangle 13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50" name="Rectangle 13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51" name="Rectangle 14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146" name="Picture 2" descr="Image result for File Review Icon">
            <a:extLst>
              <a:ext uri="{FF2B5EF4-FFF2-40B4-BE49-F238E27FC236}">
                <a16:creationId xmlns:a16="http://schemas.microsoft.com/office/drawing/2014/main" id="{4C391F86-CCF5-406C-B8DE-1E93B354BE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7" r="-2" b="-2"/>
          <a:stretch/>
        </p:blipFill>
        <p:spPr bwMode="auto">
          <a:xfrm>
            <a:off x="7075967" y="1277438"/>
            <a:ext cx="4170530" cy="43350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EEB9A128-1106-4EAA-BCE5-9E8071AF00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63053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Monitoring Visits: Types of Monitoring-On-Site</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Placeholder 5">
            <a:extLst>
              <a:ext uri="{FF2B5EF4-FFF2-40B4-BE49-F238E27FC236}">
                <a16:creationId xmlns:a16="http://schemas.microsoft.com/office/drawing/2014/main" id="{86DE12C0-9DD6-4595-88F6-DFEF9279C6ED}"/>
              </a:ext>
            </a:extLst>
          </p:cNvPr>
          <p:cNvSpPr txBox="1">
            <a:spLocks/>
          </p:cNvSpPr>
          <p:nvPr/>
        </p:nvSpPr>
        <p:spPr>
          <a:xfrm>
            <a:off x="455802" y="1869276"/>
            <a:ext cx="11325213" cy="2354854"/>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200" b="1" i="0" u="sng" strike="noStrike" kern="1200" cap="none" spc="0" normalizeH="0" baseline="0" noProof="0" dirty="0">
                <a:ln>
                  <a:noFill/>
                </a:ln>
                <a:solidFill>
                  <a:prstClr val="black"/>
                </a:solidFill>
                <a:effectLst/>
                <a:uLnTx/>
                <a:uFillTx/>
                <a:latin typeface="Calibri" panose="020F0502020204030204"/>
                <a:ea typeface="+mn-ea"/>
                <a:cs typeface="Times New Roman" pitchFamily="18" charset="0"/>
              </a:rPr>
              <a:t>On-Site Monitoring will include: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Inspection of Equipment. Please have all grant funded equipment available for viewing.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During on-site monitoring equipment will be photographed with the serial and identification numbers.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1143000" marR="0" lvl="0" indent="-11430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D7BE35E8-09F5-478B-A563-A2879A25AC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170" name="Picture 2" descr="Image result for Monitoring Clip Art">
            <a:extLst>
              <a:ext uri="{FF2B5EF4-FFF2-40B4-BE49-F238E27FC236}">
                <a16:creationId xmlns:a16="http://schemas.microsoft.com/office/drawing/2014/main" id="{F5DF00EB-D7DF-4965-A15E-EC57944D6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606" y="4610533"/>
            <a:ext cx="22288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04820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Single Audit Requirements</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Placeholder 5">
            <a:extLst>
              <a:ext uri="{FF2B5EF4-FFF2-40B4-BE49-F238E27FC236}">
                <a16:creationId xmlns:a16="http://schemas.microsoft.com/office/drawing/2014/main" id="{86DE12C0-9DD6-4595-88F6-DFEF9279C6ED}"/>
              </a:ext>
            </a:extLst>
          </p:cNvPr>
          <p:cNvSpPr txBox="1">
            <a:spLocks/>
          </p:cNvSpPr>
          <p:nvPr/>
        </p:nvSpPr>
        <p:spPr>
          <a:xfrm>
            <a:off x="477155" y="2097742"/>
            <a:ext cx="11325213" cy="27698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marR="0" lvl="0" indent="-11430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The State of Mississippi requires a sub-recipient expending $750,000.00 or more in federal funds in the organization’s fiscal year to conduct an organization-wide audit in accordance with 2CFR200, Sub-Part F (previously OMB Circular A-133). </a:t>
            </a:r>
          </a:p>
          <a:p>
            <a:pPr marL="0" marR="0" lvl="0" indent="0" algn="just" defTabSz="914400" rtl="0" eaLnBrk="1" fontAlgn="auto" latinLnBrk="0" hangingPunct="1">
              <a:lnSpc>
                <a:spcPct val="90000"/>
              </a:lnSpc>
              <a:spcBef>
                <a:spcPts val="100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The sub-recipient will permit the State of Mississippi project officials, program officials and auditors to have access to the sub-recipient’s and third party contractor’s records and financial statements as necessary for the State of Mississippi to comply with the 2CFR200, Sub-Part F. </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6E4952CA-4B4E-4393-A420-52C852FF28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64909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1228569" y="253247"/>
            <a:ext cx="5323715" cy="1642970"/>
          </a:xfrm>
        </p:spPr>
        <p:txBody>
          <a:bodyPr vert="horz" lIns="91440" tIns="45720" rIns="91440" bIns="45720" rtlCol="0" anchor="b">
            <a:normAutofit/>
          </a:bodyPr>
          <a:lstStyle/>
          <a:p>
            <a:pPr algn="ctr"/>
            <a:r>
              <a:rPr lang="en-US" sz="4000" kern="1200" dirty="0">
                <a:solidFill>
                  <a:schemeClr val="tx1"/>
                </a:solidFill>
                <a:latin typeface="+mj-lt"/>
                <a:ea typeface="+mj-ea"/>
                <a:cs typeface="+mj-cs"/>
              </a:rPr>
              <a:t>Single Audit Requirements</a:t>
            </a: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281319" y="2405894"/>
            <a:ext cx="7118722" cy="35350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Audit Findings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Sub-Recipient should develop and issue corrective actions for findings within six months after receipt of the sub-recipient’s audit report and ensure that the sub-recipient takes appropriate and timely corrective action.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Reference 2CFR 200.516</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172" name="Picture 4" descr="Image result for Audit Icon">
            <a:extLst>
              <a:ext uri="{FF2B5EF4-FFF2-40B4-BE49-F238E27FC236}">
                <a16:creationId xmlns:a16="http://schemas.microsoft.com/office/drawing/2014/main" id="{59CEB6FE-1237-4EAC-AB80-A8EA24BAD1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46987" y="1307886"/>
            <a:ext cx="4170530" cy="41498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Placeholder 5">
            <a:extLst>
              <a:ext uri="{FF2B5EF4-FFF2-40B4-BE49-F238E27FC236}">
                <a16:creationId xmlns:a16="http://schemas.microsoft.com/office/drawing/2014/main" id="{86DE12C0-9DD6-4595-88F6-DFEF9279C6ED}"/>
              </a:ext>
            </a:extLst>
          </p:cNvPr>
          <p:cNvSpPr txBox="1">
            <a:spLocks/>
          </p:cNvSpPr>
          <p:nvPr/>
        </p:nvSpPr>
        <p:spPr>
          <a:xfrm>
            <a:off x="305173" y="3171141"/>
            <a:ext cx="11325213" cy="27698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1E590B1-299F-4061-89CD-3FF988AB5E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7314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Record Keeping</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Placeholder 5">
            <a:extLst>
              <a:ext uri="{FF2B5EF4-FFF2-40B4-BE49-F238E27FC236}">
                <a16:creationId xmlns:a16="http://schemas.microsoft.com/office/drawing/2014/main" id="{86DE12C0-9DD6-4595-88F6-DFEF9279C6ED}"/>
              </a:ext>
            </a:extLst>
          </p:cNvPr>
          <p:cNvSpPr txBox="1">
            <a:spLocks/>
          </p:cNvSpPr>
          <p:nvPr/>
        </p:nvSpPr>
        <p:spPr>
          <a:xfrm>
            <a:off x="477155" y="2097742"/>
            <a:ext cx="11325213" cy="27698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marR="0" lvl="0" indent="-11430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Grant financial, programmatic, and administrative records shall be maintained for a period of three years following the </a:t>
            </a:r>
            <a:r>
              <a:rPr kumimoji="0" lang="en-US" sz="3600" b="0" i="0" u="sng" strike="noStrike" kern="1200" cap="none" spc="0" normalizeH="0" baseline="0" noProof="0" dirty="0">
                <a:ln>
                  <a:noFill/>
                </a:ln>
                <a:solidFill>
                  <a:prstClr val="black"/>
                </a:solidFill>
                <a:effectLst/>
                <a:uLnTx/>
                <a:uFillTx/>
                <a:latin typeface="Calibri" panose="020F0502020204030204"/>
                <a:ea typeface="+mn-ea"/>
                <a:cs typeface="+mn-cs"/>
              </a:rPr>
              <a:t>date of the closure of the grant award</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or audit if required. Property and equipment records shall be maintained for a period of </a:t>
            </a:r>
            <a:r>
              <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rPr>
              <a:t>three (3) years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following the final disposition replacement or transfer of property and equipment. </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Reference 2CFR 200.333</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15858C67-0B66-4139-BF9B-6CA8E50393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6946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Record Keeping</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Placeholder 5">
            <a:extLst>
              <a:ext uri="{FF2B5EF4-FFF2-40B4-BE49-F238E27FC236}">
                <a16:creationId xmlns:a16="http://schemas.microsoft.com/office/drawing/2014/main" id="{86DE12C0-9DD6-4595-88F6-DFEF9279C6ED}"/>
              </a:ext>
            </a:extLst>
          </p:cNvPr>
          <p:cNvSpPr txBox="1">
            <a:spLocks/>
          </p:cNvSpPr>
          <p:nvPr/>
        </p:nvSpPr>
        <p:spPr>
          <a:xfrm>
            <a:off x="293966" y="1741048"/>
            <a:ext cx="11325213" cy="27698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Sub-Recipients are expected to keep records of different federal fiscal periods separately identified and maintained so that information can be readily located. sub-recipients are also obligated to protect records adequately against fire and damage.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Access to sub-recipient records must include MOHS, FEMA granting agency, Office of the Inspector General, or any of agency requesting records, who shall have the right to access to any pertinent books, documents, papers or other records of the sub-recipient, which are pertinent to the award, in order to make audits, examinations, excerpts and transcripts. The right to access must not be limited to the required retention period but shall last as long as the records are retained.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Reference 2CFR 200.336</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143000" marR="0" lvl="0" indent="-11430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C830C27A-B83B-4D05-B0FA-7C099EC9F7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28453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4">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12EFA5-AE49-1713-AF14-EF83E1DC5C38}"/>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dirty="0">
                <a:solidFill>
                  <a:srgbClr val="FFFFFF"/>
                </a:solidFill>
                <a:latin typeface="+mj-lt"/>
                <a:ea typeface="+mj-ea"/>
                <a:cs typeface="+mj-cs"/>
              </a:rPr>
              <a:t>Grant Compliance and Non-Compliance</a:t>
            </a:r>
          </a:p>
        </p:txBody>
      </p:sp>
      <p:pic>
        <p:nvPicPr>
          <p:cNvPr id="11" name="Picture 10" descr="A picture containing grass, tree, outdoor, garden&#10;&#10;Description automatically generated">
            <a:extLst>
              <a:ext uri="{FF2B5EF4-FFF2-40B4-BE49-F238E27FC236}">
                <a16:creationId xmlns:a16="http://schemas.microsoft.com/office/drawing/2014/main" id="{F0A4DE2B-1FFE-A9B8-81AB-5EF61D382AA4}"/>
              </a:ext>
            </a:extLst>
          </p:cNvPr>
          <p:cNvPicPr>
            <a:picLocks noChangeAspect="1"/>
          </p:cNvPicPr>
          <p:nvPr/>
        </p:nvPicPr>
        <p:blipFill rotWithShape="1">
          <a:blip r:embed="rId2">
            <a:extLst>
              <a:ext uri="{28A0092B-C50C-407E-A947-70E740481C1C}">
                <a14:useLocalDpi xmlns:a14="http://schemas.microsoft.com/office/drawing/2010/main" val="0"/>
              </a:ext>
            </a:extLst>
          </a:blip>
          <a:srcRect l="11122" r="15265"/>
          <a:stretch/>
        </p:blipFill>
        <p:spPr>
          <a:xfrm>
            <a:off x="317635" y="299363"/>
            <a:ext cx="4160452" cy="3049204"/>
          </a:xfrm>
          <a:prstGeom prst="rect">
            <a:avLst/>
          </a:prstGeom>
        </p:spPr>
      </p:pic>
      <p:pic>
        <p:nvPicPr>
          <p:cNvPr id="5" name="Picture 4" descr="A group of people sitting in a church&#10;&#10;Description automatically generated with medium confidence">
            <a:extLst>
              <a:ext uri="{FF2B5EF4-FFF2-40B4-BE49-F238E27FC236}">
                <a16:creationId xmlns:a16="http://schemas.microsoft.com/office/drawing/2014/main" id="{FC56CF99-1835-ECB7-7A38-60D700DF4531}"/>
              </a:ext>
            </a:extLst>
          </p:cNvPr>
          <p:cNvPicPr>
            <a:picLocks noChangeAspect="1"/>
          </p:cNvPicPr>
          <p:nvPr/>
        </p:nvPicPr>
        <p:blipFill rotWithShape="1">
          <a:blip r:embed="rId3">
            <a:extLst>
              <a:ext uri="{28A0092B-C50C-407E-A947-70E740481C1C}">
                <a14:useLocalDpi xmlns:a14="http://schemas.microsoft.com/office/drawing/2010/main" val="0"/>
              </a:ext>
            </a:extLst>
          </a:blip>
          <a:srcRect t="24045" r="1" b="17854"/>
          <a:stretch/>
        </p:blipFill>
        <p:spPr>
          <a:xfrm>
            <a:off x="4654296" y="299363"/>
            <a:ext cx="7217085" cy="3008188"/>
          </a:xfrm>
          <a:prstGeom prst="rect">
            <a:avLst/>
          </a:prstGeom>
        </p:spPr>
      </p:pic>
      <p:cxnSp>
        <p:nvCxnSpPr>
          <p:cNvPr id="23" name="Straight Connector 26">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outdoor, boat&#10;&#10;Description automatically generated">
            <a:extLst>
              <a:ext uri="{FF2B5EF4-FFF2-40B4-BE49-F238E27FC236}">
                <a16:creationId xmlns:a16="http://schemas.microsoft.com/office/drawing/2014/main" id="{4BC3E916-84F1-CFD7-88A5-EABAAC2D2C52}"/>
              </a:ext>
            </a:extLst>
          </p:cNvPr>
          <p:cNvPicPr>
            <a:picLocks noChangeAspect="1"/>
          </p:cNvPicPr>
          <p:nvPr/>
        </p:nvPicPr>
        <p:blipFill rotWithShape="1">
          <a:blip r:embed="rId4">
            <a:extLst>
              <a:ext uri="{28A0092B-C50C-407E-A947-70E740481C1C}">
                <a14:useLocalDpi xmlns:a14="http://schemas.microsoft.com/office/drawing/2010/main" val="0"/>
              </a:ext>
            </a:extLst>
          </a:blip>
          <a:srcRect t="8876"/>
          <a:stretch/>
        </p:blipFill>
        <p:spPr>
          <a:xfrm>
            <a:off x="317635" y="3509433"/>
            <a:ext cx="4160452" cy="3026833"/>
          </a:xfrm>
          <a:prstGeom prst="rect">
            <a:avLst/>
          </a:prstGeom>
        </p:spPr>
      </p:pic>
      <p:sp>
        <p:nvSpPr>
          <p:cNvPr id="3" name="Slide Number Placeholder 2">
            <a:extLst>
              <a:ext uri="{FF2B5EF4-FFF2-40B4-BE49-F238E27FC236}">
                <a16:creationId xmlns:a16="http://schemas.microsoft.com/office/drawing/2014/main" id="{B17CA25D-F532-675C-142B-2DB4C78F9CDE}"/>
              </a:ext>
            </a:extLst>
          </p:cNvPr>
          <p:cNvSpPr>
            <a:spLocks noGrp="1"/>
          </p:cNvSpPr>
          <p:nvPr>
            <p:ph type="sldNum" sz="quarter" idx="12"/>
          </p:nvPr>
        </p:nvSpPr>
        <p:spPr>
          <a:xfrm>
            <a:off x="9057372" y="6536267"/>
            <a:ext cx="2743200" cy="306928"/>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169</a:t>
            </a:fld>
            <a:endParaRPr kumimoji="0" lang="en-US" b="0" i="0" u="none" strike="noStrike" cap="none" spc="0" normalizeH="0" baseline="0" noProof="0" dirty="0">
              <a:ln>
                <a:noFill/>
              </a:ln>
              <a:effectLst/>
              <a:uLnTx/>
              <a:uFillTx/>
            </a:endParaRPr>
          </a:p>
        </p:txBody>
      </p:sp>
    </p:spTree>
    <p:extLst>
      <p:ext uri="{BB962C8B-B14F-4D97-AF65-F5344CB8AC3E}">
        <p14:creationId xmlns:p14="http://schemas.microsoft.com/office/powerpoint/2010/main" val="3528581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361D791-ED2C-4689-4913-CE8EFDC6D39A}"/>
              </a:ext>
            </a:extLst>
          </p:cNvPr>
          <p:cNvPicPr>
            <a:picLocks noChangeAspect="1"/>
          </p:cNvPicPr>
          <p:nvPr/>
        </p:nvPicPr>
        <p:blipFill>
          <a:blip r:embed="rId3"/>
          <a:stretch>
            <a:fillRect/>
          </a:stretch>
        </p:blipFill>
        <p:spPr>
          <a:xfrm>
            <a:off x="172343" y="95994"/>
            <a:ext cx="5426298" cy="6665584"/>
          </a:xfrm>
          <a:prstGeom prst="rect">
            <a:avLst/>
          </a:prstGeom>
        </p:spPr>
      </p:pic>
      <p:sp>
        <p:nvSpPr>
          <p:cNvPr id="4" name="TextBox 3">
            <a:extLst>
              <a:ext uri="{FF2B5EF4-FFF2-40B4-BE49-F238E27FC236}">
                <a16:creationId xmlns:a16="http://schemas.microsoft.com/office/drawing/2014/main" id="{A0D5C292-6E10-D763-0403-71EC29985961}"/>
              </a:ext>
            </a:extLst>
          </p:cNvPr>
          <p:cNvSpPr txBox="1"/>
          <p:nvPr/>
        </p:nvSpPr>
        <p:spPr>
          <a:xfrm>
            <a:off x="6593360" y="2459507"/>
            <a:ext cx="472190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Federal Terms and Conditions</a:t>
            </a:r>
          </a:p>
        </p:txBody>
      </p:sp>
    </p:spTree>
    <p:extLst>
      <p:ext uri="{BB962C8B-B14F-4D97-AF65-F5344CB8AC3E}">
        <p14:creationId xmlns:p14="http://schemas.microsoft.com/office/powerpoint/2010/main" val="326234638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Non-Compliance </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203807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Placeholder 3">
            <a:extLst>
              <a:ext uri="{FF2B5EF4-FFF2-40B4-BE49-F238E27FC236}">
                <a16:creationId xmlns:a16="http://schemas.microsoft.com/office/drawing/2014/main" id="{48F3CE32-28E5-4313-92BF-B8A860F3090D}"/>
              </a:ext>
            </a:extLst>
          </p:cNvPr>
          <p:cNvSpPr txBox="1">
            <a:spLocks/>
          </p:cNvSpPr>
          <p:nvPr/>
        </p:nvSpPr>
        <p:spPr>
          <a:xfrm>
            <a:off x="17545" y="2038074"/>
            <a:ext cx="11878056" cy="37994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MOHS considered non-compliance for the following concerns:</a:t>
            </a:r>
          </a:p>
          <a:p>
            <a:pPr algn="just"/>
            <a:r>
              <a:rPr lang="en-US" sz="3200" dirty="0">
                <a:solidFill>
                  <a:prstClr val="black"/>
                </a:solidFill>
                <a:latin typeface="Calibri" panose="020F0502020204030204"/>
              </a:rPr>
              <a:t>Award Paperwork- Not Submitted on Time</a:t>
            </a:r>
          </a:p>
          <a:p>
            <a:pPr algn="just"/>
            <a:r>
              <a:rPr lang="en-US" sz="3200" dirty="0">
                <a:solidFill>
                  <a:prstClr val="black"/>
                </a:solidFill>
                <a:latin typeface="Calibri" panose="020F0502020204030204"/>
              </a:rPr>
              <a:t>Quarterly Reimbursement Claim and Progress Report –Not Submitted on Time</a:t>
            </a:r>
          </a:p>
          <a:p>
            <a:pPr algn="just"/>
            <a:r>
              <a:rPr lang="en-US" sz="3200" dirty="0">
                <a:solidFill>
                  <a:prstClr val="black"/>
                </a:solidFill>
                <a:latin typeface="Calibri" panose="020F0502020204030204"/>
              </a:rPr>
              <a:t>EHP’s Not Submitted. EHP’s not Approved and work has started.</a:t>
            </a:r>
          </a:p>
          <a:p>
            <a:pPr algn="just"/>
            <a:r>
              <a:rPr lang="en-US" sz="3200" dirty="0">
                <a:solidFill>
                  <a:prstClr val="black"/>
                </a:solidFill>
                <a:latin typeface="Calibri" panose="020F0502020204030204"/>
              </a:rPr>
              <a:t>Inventory/Equipment Forms-Not Submitted with Reimbursement. </a:t>
            </a:r>
          </a:p>
          <a:p>
            <a:pPr lvl="1" algn="just"/>
            <a:r>
              <a:rPr lang="en-US" sz="2800" dirty="0">
                <a:solidFill>
                  <a:prstClr val="black"/>
                </a:solidFill>
                <a:latin typeface="Calibri" panose="020F0502020204030204"/>
              </a:rPr>
              <a:t>No Pictures submitted</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D956B2B2-896B-4537-93DF-D57EAEDB17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54102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Non-Compliance </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203807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Placeholder 3">
            <a:extLst>
              <a:ext uri="{FF2B5EF4-FFF2-40B4-BE49-F238E27FC236}">
                <a16:creationId xmlns:a16="http://schemas.microsoft.com/office/drawing/2014/main" id="{48F3CE32-28E5-4313-92BF-B8A860F3090D}"/>
              </a:ext>
            </a:extLst>
          </p:cNvPr>
          <p:cNvSpPr txBox="1">
            <a:spLocks/>
          </p:cNvSpPr>
          <p:nvPr/>
        </p:nvSpPr>
        <p:spPr>
          <a:xfrm>
            <a:off x="94080" y="1963634"/>
            <a:ext cx="11878056" cy="55321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Special conditions may be imposed, reimbursements may be partially or wholly withheld, the award may be wholly or partly suspended or terminated, or future awards, reimbursements and award modification maybe withheld.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Reference 2CFR 200.338</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MOHS shall notify the sub-recipient of its decisions in writing stating the nature and reason for imposing the conditions, the corrective action required and timeline to remove the conditions and the method of requesting a reconsideration of the imposed conditions. </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D956B2B2-896B-4537-93DF-D57EAEDB17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75963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Non-Compliance </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Placeholder 3">
            <a:extLst>
              <a:ext uri="{FF2B5EF4-FFF2-40B4-BE49-F238E27FC236}">
                <a16:creationId xmlns:a16="http://schemas.microsoft.com/office/drawing/2014/main" id="{48F3CE32-28E5-4313-92BF-B8A860F3090D}"/>
              </a:ext>
            </a:extLst>
          </p:cNvPr>
          <p:cNvSpPr txBox="1">
            <a:spLocks/>
          </p:cNvSpPr>
          <p:nvPr/>
        </p:nvSpPr>
        <p:spPr>
          <a:xfrm>
            <a:off x="156972" y="1758552"/>
            <a:ext cx="11878056" cy="4738042"/>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The sub-recipient </a:t>
            </a:r>
            <a:r>
              <a:rPr kumimoji="0" lang="en-US" sz="3000" b="1" i="0" u="sng" strike="noStrike" kern="1200" cap="none" spc="0" normalizeH="0" baseline="0" noProof="0" dirty="0">
                <a:ln>
                  <a:noFill/>
                </a:ln>
                <a:solidFill>
                  <a:prstClr val="black"/>
                </a:solidFill>
                <a:effectLst/>
                <a:uLnTx/>
                <a:uFillTx/>
                <a:latin typeface="Calibri" panose="020F0502020204030204"/>
                <a:ea typeface="+mn-ea"/>
                <a:cs typeface="+mn-cs"/>
              </a:rPr>
              <a:t>must respond within five (5) days of receipt of notification </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of the reasons listed below.</a:t>
            </a:r>
          </a:p>
          <a:p>
            <a:pPr marL="227013" marR="0" lvl="0" indent="-227013"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Unwillingness or inability to attain project goals, performance measures or strategies;</a:t>
            </a:r>
          </a:p>
          <a:p>
            <a:pPr marL="227013" marR="0" lvl="0" indent="-227013"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Unwillingness or inability to adhere to the conditions of the grant agreement;</a:t>
            </a:r>
          </a:p>
          <a:p>
            <a:pPr marL="227013" marR="0" lvl="0" indent="-227013"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Failure or inability to adhere to grant guidelines and federal compliance requirements;</a:t>
            </a:r>
          </a:p>
          <a:p>
            <a:pPr marL="227013" marR="0" lvl="0" indent="-227013"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Improper procedures regarding agreements, contracts, and procurements;</a:t>
            </a:r>
          </a:p>
          <a:p>
            <a:pPr marL="227013" marR="0" lvl="0" indent="-227013"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Inability to submit reliable, documented and/or timely reports; and</a:t>
            </a:r>
          </a:p>
          <a:p>
            <a:pPr marL="227013" marR="0" lvl="0" indent="-227013"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Management systems do not meet State or federal required management standards.</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6355EA0D-D4B3-4CF2-BF96-0D0A8181DF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88515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Non-Compliance-Changes to Agreement </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Placeholder 3">
            <a:extLst>
              <a:ext uri="{FF2B5EF4-FFF2-40B4-BE49-F238E27FC236}">
                <a16:creationId xmlns:a16="http://schemas.microsoft.com/office/drawing/2014/main" id="{48F3CE32-28E5-4313-92BF-B8A860F3090D}"/>
              </a:ext>
            </a:extLst>
          </p:cNvPr>
          <p:cNvSpPr txBox="1">
            <a:spLocks/>
          </p:cNvSpPr>
          <p:nvPr/>
        </p:nvSpPr>
        <p:spPr>
          <a:xfrm>
            <a:off x="156972" y="1758552"/>
            <a:ext cx="11878056" cy="42347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EE5E481E-76FF-4385-BF35-3B5B65C941C1}"/>
              </a:ext>
            </a:extLst>
          </p:cNvPr>
          <p:cNvSpPr txBox="1"/>
          <p:nvPr/>
        </p:nvSpPr>
        <p:spPr>
          <a:xfrm>
            <a:off x="424080" y="2034085"/>
            <a:ext cx="11444458"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Sub-recipient failure to meet all reporting, attendance at meeting(s), scheduled events and timely submission of reimbursement requests set forth in the agreement by MS Office of Homeland Security, </a:t>
            </a: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rPr>
              <a:t>may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result in the withholding of reimbursement payments.</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Reference 2CFR 200.339 and 2CFR 200.340</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0EED5532-4B3D-47C2-87AD-42557B4BD7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53671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882216" y="399180"/>
            <a:ext cx="5323715" cy="1642970"/>
          </a:xfrm>
        </p:spPr>
        <p:txBody>
          <a:bodyPr vert="horz" lIns="91440" tIns="45720" rIns="91440" bIns="45720" rtlCol="0" anchor="b">
            <a:normAutofit/>
          </a:bodyPr>
          <a:lstStyle/>
          <a:p>
            <a:pPr algn="ctr"/>
            <a:r>
              <a:rPr lang="en-US" sz="4000" b="1" kern="1200" dirty="0">
                <a:solidFill>
                  <a:schemeClr val="tx1"/>
                </a:solidFill>
                <a:latin typeface="+mj-lt"/>
                <a:ea typeface="+mj-ea"/>
                <a:cs typeface="+mj-cs"/>
              </a:rPr>
              <a:t>Termination of Agreement </a:t>
            </a: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252373" y="2405894"/>
            <a:ext cx="6544742" cy="35350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sub-recipient may terminate its participation in this agreement by notifying and submitting the required closeout documentation to the MS Office of Homeland Security, thirty (30) days in advance of the termination date.</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194" name="Picture 2" descr="Image result for termination Icon">
            <a:extLst>
              <a:ext uri="{FF2B5EF4-FFF2-40B4-BE49-F238E27FC236}">
                <a16:creationId xmlns:a16="http://schemas.microsoft.com/office/drawing/2014/main" id="{1F4E7C61-C8D4-4900-B9D7-7838D14A87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1359681"/>
            <a:ext cx="4170530" cy="41705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24362D27-F76D-4DAB-94F0-A2665EDF68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47641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Equipment: Disposition</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190344" y="1677331"/>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190344" y="168679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9B40E829-30CC-41AD-9291-016DE3D3CD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5D72988-28AF-470B-A9B0-A0D3E62F7CA0}"/>
              </a:ext>
            </a:extLst>
          </p:cNvPr>
          <p:cNvSpPr txBox="1"/>
          <p:nvPr/>
        </p:nvSpPr>
        <p:spPr>
          <a:xfrm>
            <a:off x="152400" y="1597432"/>
            <a:ext cx="11819736"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For any equipment that needs disposition,  please use the following steps: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agency must send a letter on agency letterhead requesting to sell or dispose of equipment purchased with grant funds.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Include in the letter the type of equipment, identification/serial numbers, grant funds used to purchase equipment and the reason that equipment is being sold or disposed.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MOHS will review the request and provide a letter providing non-approval or an approval outlining the steps and actions that will need to take place.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055609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ED06A9-A608-4E6B-A475-601FF3F7AED1}"/>
              </a:ext>
            </a:extLst>
          </p:cNvPr>
          <p:cNvSpPr>
            <a:spLocks noGrp="1"/>
          </p:cNvSpPr>
          <p:nvPr>
            <p:ph type="title"/>
          </p:nvPr>
        </p:nvSpPr>
        <p:spPr>
          <a:xfrm>
            <a:off x="906011" y="974172"/>
            <a:ext cx="10304077" cy="2402006"/>
          </a:xfrm>
        </p:spPr>
        <p:txBody>
          <a:bodyPr vert="horz" lIns="91440" tIns="45720" rIns="91440" bIns="45720" rtlCol="0" anchor="b">
            <a:normAutofit/>
          </a:bodyPr>
          <a:lstStyle/>
          <a:p>
            <a:pPr algn="ctr"/>
            <a:r>
              <a:rPr lang="en-US" sz="8000" b="1" kern="1200" dirty="0">
                <a:solidFill>
                  <a:schemeClr val="tx1"/>
                </a:solidFill>
                <a:latin typeface="+mj-lt"/>
                <a:ea typeface="+mj-ea"/>
                <a:cs typeface="+mj-cs"/>
              </a:rPr>
              <a:t>FY22 Homeland Security Grant Program</a:t>
            </a: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FB03B407-9644-441B-A3A9-F03AAC8A9763}"/>
              </a:ext>
            </a:extLst>
          </p:cNvPr>
          <p:cNvSpPr>
            <a:spLocks noGrp="1"/>
          </p:cNvSpPr>
          <p:nvPr>
            <p:ph type="body" idx="1"/>
          </p:nvPr>
        </p:nvSpPr>
        <p:spPr>
          <a:xfrm>
            <a:off x="779259" y="4851561"/>
            <a:ext cx="6387155" cy="1078173"/>
          </a:xfrm>
        </p:spPr>
        <p:txBody>
          <a:bodyPr vert="horz" lIns="91440" tIns="45720" rIns="91440" bIns="45720" rtlCol="0" anchor="ctr">
            <a:normAutofit fontScale="47500" lnSpcReduction="20000"/>
          </a:bodyPr>
          <a:lstStyle/>
          <a:p>
            <a:r>
              <a:rPr lang="en-US" sz="7200" kern="1200" dirty="0">
                <a:solidFill>
                  <a:srgbClr val="FFFFFF"/>
                </a:solidFill>
                <a:latin typeface="+mn-lt"/>
                <a:ea typeface="+mn-ea"/>
                <a:cs typeface="+mn-cs"/>
              </a:rPr>
              <a:t>STEP 6: </a:t>
            </a:r>
          </a:p>
          <a:p>
            <a:r>
              <a:rPr lang="en-US" sz="7200" kern="1200" dirty="0">
                <a:solidFill>
                  <a:srgbClr val="FFFFFF"/>
                </a:solidFill>
                <a:latin typeface="+mn-lt"/>
                <a:ea typeface="+mn-ea"/>
                <a:cs typeface="+mn-cs"/>
              </a:rPr>
              <a:t>Closeout and End of Grant</a:t>
            </a:r>
          </a:p>
        </p:txBody>
      </p:sp>
      <p:pic>
        <p:nvPicPr>
          <p:cNvPr id="9" name="Picture 5">
            <a:extLst>
              <a:ext uri="{FF2B5EF4-FFF2-40B4-BE49-F238E27FC236}">
                <a16:creationId xmlns:a16="http://schemas.microsoft.com/office/drawing/2014/main" id="{221C246B-A95C-4DCD-A458-D91C6C47CE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0" b="182"/>
          <a:stretch/>
        </p:blipFill>
        <p:spPr bwMode="auto">
          <a:xfrm>
            <a:off x="9263876" y="3938724"/>
            <a:ext cx="2928124" cy="291927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1768377-0E9D-43AF-A2A2-2E2EC29B13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82759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Closeout and End of Grant:</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9B40E829-30CC-41AD-9291-016DE3D3CD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7E1A242-6C0B-4949-A44D-770C661D57DE}"/>
              </a:ext>
            </a:extLst>
          </p:cNvPr>
          <p:cNvSpPr txBox="1"/>
          <p:nvPr/>
        </p:nvSpPr>
        <p:spPr>
          <a:xfrm>
            <a:off x="72014" y="1590739"/>
            <a:ext cx="12119986" cy="427809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All grant funded equipment should be purchased, as well as grant funded activities, should take place during the grant award dates of:</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prstClr val="black"/>
                </a:solidFill>
                <a:effectLst/>
                <a:uLnTx/>
                <a:uFillTx/>
                <a:latin typeface="Calibri" panose="020F0502020204030204"/>
                <a:ea typeface="+mn-ea"/>
                <a:cs typeface="+mn-cs"/>
              </a:rPr>
              <a:t>9/1/2022-8/31/2023</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If the agency needs additional time to meet grant activity requirements and/or receive grant awarded equipment, please submit a </a:t>
            </a: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rPr>
              <a:t>Request for Extension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60782714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Closeout and End of Grant:</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9B40E829-30CC-41AD-9291-016DE3D3CD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7E1A242-6C0B-4949-A44D-770C661D57DE}"/>
              </a:ext>
            </a:extLst>
          </p:cNvPr>
          <p:cNvSpPr txBox="1"/>
          <p:nvPr/>
        </p:nvSpPr>
        <p:spPr>
          <a:xfrm>
            <a:off x="72014" y="1556847"/>
            <a:ext cx="12119986"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Grant Closeout is due to MOHS (45) forty-five days after the end of the Grant Award Year.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Grant Closeout should include the following:</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All reimbursement requests, along with supporting documentation.</a:t>
            </a:r>
          </a:p>
          <a:p>
            <a:pPr marR="0" lvl="0" algn="just" defTabSz="914400" rtl="0" eaLnBrk="1" fontAlgn="auto" latinLnBrk="0" hangingPunct="1">
              <a:lnSpc>
                <a:spcPct val="100000"/>
              </a:lnSpc>
              <a:spcBef>
                <a:spcPts val="0"/>
              </a:spcBef>
              <a:spcAft>
                <a:spcPts val="0"/>
              </a:spcAft>
              <a:buClrTx/>
              <a:buSzTx/>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prstClr val="black"/>
                </a:solidFill>
                <a:latin typeface="Calibri" panose="020F0502020204030204"/>
              </a:rPr>
              <a:t>Closeout Form</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8496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Closeout and End of Grant: Extensions</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9B40E829-30CC-41AD-9291-016DE3D3CD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7E1A242-6C0B-4949-A44D-770C661D57DE}"/>
              </a:ext>
            </a:extLst>
          </p:cNvPr>
          <p:cNvSpPr txBox="1"/>
          <p:nvPr/>
        </p:nvSpPr>
        <p:spPr>
          <a:xfrm>
            <a:off x="72014" y="1909508"/>
            <a:ext cx="12119986"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Request for Extension should be sent on agency letterhead, provide a description of the delay and anticipated receiving date of the equipment and/or materials.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All request will be reviewed and provided a response for approval or non-approval of the purchase.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36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0D5C292-6E10-D763-0403-71EC29985961}"/>
              </a:ext>
            </a:extLst>
          </p:cNvPr>
          <p:cNvSpPr txBox="1"/>
          <p:nvPr/>
        </p:nvSpPr>
        <p:spPr>
          <a:xfrm>
            <a:off x="222541" y="2643956"/>
            <a:ext cx="472190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MOHS Terms and Conditions</a:t>
            </a:r>
          </a:p>
        </p:txBody>
      </p:sp>
      <p:pic>
        <p:nvPicPr>
          <p:cNvPr id="5" name="Picture 4">
            <a:extLst>
              <a:ext uri="{FF2B5EF4-FFF2-40B4-BE49-F238E27FC236}">
                <a16:creationId xmlns:a16="http://schemas.microsoft.com/office/drawing/2014/main" id="{4AA566EC-CD4C-A233-3476-C3238D7E347E}"/>
              </a:ext>
            </a:extLst>
          </p:cNvPr>
          <p:cNvPicPr>
            <a:picLocks noChangeAspect="1"/>
          </p:cNvPicPr>
          <p:nvPr/>
        </p:nvPicPr>
        <p:blipFill>
          <a:blip r:embed="rId3"/>
          <a:stretch>
            <a:fillRect/>
          </a:stretch>
        </p:blipFill>
        <p:spPr>
          <a:xfrm>
            <a:off x="5378783" y="358561"/>
            <a:ext cx="6403307" cy="6140877"/>
          </a:xfrm>
          <a:prstGeom prst="rect">
            <a:avLst/>
          </a:prstGeom>
        </p:spPr>
      </p:pic>
    </p:spTree>
    <p:extLst>
      <p:ext uri="{BB962C8B-B14F-4D97-AF65-F5344CB8AC3E}">
        <p14:creationId xmlns:p14="http://schemas.microsoft.com/office/powerpoint/2010/main" val="1190761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Closeout and End of Grant: Extension</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9B40E829-30CC-41AD-9291-016DE3D3CD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7E1A242-6C0B-4949-A44D-770C661D57DE}"/>
              </a:ext>
            </a:extLst>
          </p:cNvPr>
          <p:cNvSpPr txBox="1"/>
          <p:nvPr/>
        </p:nvSpPr>
        <p:spPr>
          <a:xfrm>
            <a:off x="72014" y="1893809"/>
            <a:ext cx="12119986"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If a Request for Extension is not received within the forty-five (45) prior to the grant end. The grant will be closed out on the grant award end date and any remaining funds may be re-allocated to other projects. </a:t>
            </a:r>
          </a:p>
        </p:txBody>
      </p:sp>
      <p:pic>
        <p:nvPicPr>
          <p:cNvPr id="10242" name="Picture 2" descr="Image result for Grant Closeout">
            <a:extLst>
              <a:ext uri="{FF2B5EF4-FFF2-40B4-BE49-F238E27FC236}">
                <a16:creationId xmlns:a16="http://schemas.microsoft.com/office/drawing/2014/main" id="{3A459CAB-8D99-4349-98E0-698E4A20A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039" y="3828146"/>
            <a:ext cx="5121268" cy="217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82173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Closeout and End of Grant: Extension</a:t>
            </a:r>
          </a:p>
        </p:txBody>
      </p:sp>
      <p:pic>
        <p:nvPicPr>
          <p:cNvPr id="6" name="Picture 5">
            <a:extLst>
              <a:ext uri="{FF2B5EF4-FFF2-40B4-BE49-F238E27FC236}">
                <a16:creationId xmlns:a16="http://schemas.microsoft.com/office/drawing/2014/main" id="{1AE7AD97-5FB4-F5CC-FF1C-480DC6A90D29}"/>
              </a:ext>
            </a:extLst>
          </p:cNvPr>
          <p:cNvPicPr>
            <a:picLocks noChangeAspect="1"/>
          </p:cNvPicPr>
          <p:nvPr/>
        </p:nvPicPr>
        <p:blipFill>
          <a:blip r:embed="rId2"/>
          <a:stretch>
            <a:fillRect/>
          </a:stretch>
        </p:blipFill>
        <p:spPr>
          <a:xfrm>
            <a:off x="6409991" y="238208"/>
            <a:ext cx="4786187" cy="6381583"/>
          </a:xfrm>
          <a:prstGeom prst="rect">
            <a:avLst/>
          </a:prstGeom>
        </p:spPr>
      </p:pic>
      <p:sp>
        <p:nvSpPr>
          <p:cNvPr id="3" name="Slide Number Placeholder 2">
            <a:extLst>
              <a:ext uri="{FF2B5EF4-FFF2-40B4-BE49-F238E27FC236}">
                <a16:creationId xmlns:a16="http://schemas.microsoft.com/office/drawing/2014/main" id="{9B40E829-30CC-41AD-9291-016DE3D3CDF3}"/>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181</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909827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112EFA5-AE49-1713-AF14-EF83E1DC5C38}"/>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ctr"/>
            <a:r>
              <a:rPr lang="en-US" sz="4000" kern="1200" dirty="0">
                <a:solidFill>
                  <a:srgbClr val="FFFFFF"/>
                </a:solidFill>
                <a:latin typeface="+mj-lt"/>
                <a:ea typeface="+mj-ea"/>
                <a:cs typeface="+mj-cs"/>
              </a:rPr>
              <a:t>Closeout Form</a:t>
            </a:r>
          </a:p>
        </p:txBody>
      </p:sp>
      <p:pic>
        <p:nvPicPr>
          <p:cNvPr id="5" name="Picture 4">
            <a:extLst>
              <a:ext uri="{FF2B5EF4-FFF2-40B4-BE49-F238E27FC236}">
                <a16:creationId xmlns:a16="http://schemas.microsoft.com/office/drawing/2014/main" id="{F9FA366E-3903-B2E7-FF85-CCE1D847DC15}"/>
              </a:ext>
            </a:extLst>
          </p:cNvPr>
          <p:cNvPicPr>
            <a:picLocks noChangeAspect="1"/>
          </p:cNvPicPr>
          <p:nvPr/>
        </p:nvPicPr>
        <p:blipFill>
          <a:blip r:embed="rId2"/>
          <a:stretch>
            <a:fillRect/>
          </a:stretch>
        </p:blipFill>
        <p:spPr>
          <a:xfrm>
            <a:off x="4502428" y="511188"/>
            <a:ext cx="7225748" cy="5835624"/>
          </a:xfrm>
          <a:prstGeom prst="rect">
            <a:avLst/>
          </a:prstGeom>
        </p:spPr>
      </p:pic>
      <p:sp>
        <p:nvSpPr>
          <p:cNvPr id="3" name="Slide Number Placeholder 2">
            <a:extLst>
              <a:ext uri="{FF2B5EF4-FFF2-40B4-BE49-F238E27FC236}">
                <a16:creationId xmlns:a16="http://schemas.microsoft.com/office/drawing/2014/main" id="{B17CA25D-F532-675C-142B-2DB4C78F9CDE}"/>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182</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Tree>
    <p:extLst>
      <p:ext uri="{BB962C8B-B14F-4D97-AF65-F5344CB8AC3E}">
        <p14:creationId xmlns:p14="http://schemas.microsoft.com/office/powerpoint/2010/main" val="410473139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112EFA5-AE49-1713-AF14-EF83E1DC5C3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Closeout Form</a:t>
            </a:r>
          </a:p>
        </p:txBody>
      </p:sp>
      <p:pic>
        <p:nvPicPr>
          <p:cNvPr id="6" name="Picture 5" descr="Text&#10;&#10;Description automatically generated">
            <a:extLst>
              <a:ext uri="{FF2B5EF4-FFF2-40B4-BE49-F238E27FC236}">
                <a16:creationId xmlns:a16="http://schemas.microsoft.com/office/drawing/2014/main" id="{6E377C2E-4F90-B978-C58E-2EA7852F9B51}"/>
              </a:ext>
            </a:extLst>
          </p:cNvPr>
          <p:cNvPicPr>
            <a:picLocks noChangeAspect="1"/>
          </p:cNvPicPr>
          <p:nvPr/>
        </p:nvPicPr>
        <p:blipFill>
          <a:blip r:embed="rId2"/>
          <a:stretch>
            <a:fillRect/>
          </a:stretch>
        </p:blipFill>
        <p:spPr>
          <a:xfrm>
            <a:off x="4502428" y="683216"/>
            <a:ext cx="7225748" cy="5491567"/>
          </a:xfrm>
          <a:prstGeom prst="rect">
            <a:avLst/>
          </a:prstGeom>
        </p:spPr>
      </p:pic>
      <p:sp>
        <p:nvSpPr>
          <p:cNvPr id="3" name="Slide Number Placeholder 2">
            <a:extLst>
              <a:ext uri="{FF2B5EF4-FFF2-40B4-BE49-F238E27FC236}">
                <a16:creationId xmlns:a16="http://schemas.microsoft.com/office/drawing/2014/main" id="{B17CA25D-F532-675C-142B-2DB4C78F9CDE}"/>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183</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Tree>
    <p:extLst>
      <p:ext uri="{BB962C8B-B14F-4D97-AF65-F5344CB8AC3E}">
        <p14:creationId xmlns:p14="http://schemas.microsoft.com/office/powerpoint/2010/main" val="377666802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12EFA5-AE49-1713-AF14-EF83E1DC5C38}"/>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dirty="0">
                <a:solidFill>
                  <a:srgbClr val="FFFFFF"/>
                </a:solidFill>
                <a:latin typeface="+mj-lt"/>
                <a:ea typeface="+mj-ea"/>
                <a:cs typeface="+mj-cs"/>
              </a:rPr>
              <a:t>Closeout Form</a:t>
            </a:r>
          </a:p>
        </p:txBody>
      </p:sp>
      <p:pic>
        <p:nvPicPr>
          <p:cNvPr id="5" name="Picture 4">
            <a:extLst>
              <a:ext uri="{FF2B5EF4-FFF2-40B4-BE49-F238E27FC236}">
                <a16:creationId xmlns:a16="http://schemas.microsoft.com/office/drawing/2014/main" id="{B9307BDE-DFB1-856F-7F26-F84AF85BB745}"/>
              </a:ext>
            </a:extLst>
          </p:cNvPr>
          <p:cNvPicPr>
            <a:picLocks noChangeAspect="1"/>
          </p:cNvPicPr>
          <p:nvPr/>
        </p:nvPicPr>
        <p:blipFill>
          <a:blip r:embed="rId2"/>
          <a:stretch>
            <a:fillRect/>
          </a:stretch>
        </p:blipFill>
        <p:spPr>
          <a:xfrm>
            <a:off x="432223" y="1725256"/>
            <a:ext cx="11327549" cy="3820533"/>
          </a:xfrm>
          <a:prstGeom prst="rect">
            <a:avLst/>
          </a:prstGeom>
        </p:spPr>
      </p:pic>
      <p:sp>
        <p:nvSpPr>
          <p:cNvPr id="3" name="Slide Number Placeholder 2">
            <a:extLst>
              <a:ext uri="{FF2B5EF4-FFF2-40B4-BE49-F238E27FC236}">
                <a16:creationId xmlns:a16="http://schemas.microsoft.com/office/drawing/2014/main" id="{B17CA25D-F532-675C-142B-2DB4C78F9CDE}"/>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184</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7" name="TextBox 6">
            <a:extLst>
              <a:ext uri="{FF2B5EF4-FFF2-40B4-BE49-F238E27FC236}">
                <a16:creationId xmlns:a16="http://schemas.microsoft.com/office/drawing/2014/main" id="{B35986F0-1A6E-EBFB-4E91-1153E7C53D7F}"/>
              </a:ext>
            </a:extLst>
          </p:cNvPr>
          <p:cNvSpPr txBox="1"/>
          <p:nvPr/>
        </p:nvSpPr>
        <p:spPr>
          <a:xfrm>
            <a:off x="432223" y="5784980"/>
            <a:ext cx="11081753"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MOHS Staff will fill this section of the Closeout form.</a:t>
            </a:r>
          </a:p>
        </p:txBody>
      </p:sp>
    </p:spTree>
    <p:extLst>
      <p:ext uri="{BB962C8B-B14F-4D97-AF65-F5344CB8AC3E}">
        <p14:creationId xmlns:p14="http://schemas.microsoft.com/office/powerpoint/2010/main" val="18710020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ED06A9-A608-4E6B-A475-601FF3F7AED1}"/>
              </a:ext>
            </a:extLst>
          </p:cNvPr>
          <p:cNvSpPr>
            <a:spLocks noGrp="1"/>
          </p:cNvSpPr>
          <p:nvPr>
            <p:ph type="title"/>
          </p:nvPr>
        </p:nvSpPr>
        <p:spPr>
          <a:xfrm>
            <a:off x="906011" y="974172"/>
            <a:ext cx="10304077" cy="2402006"/>
          </a:xfrm>
        </p:spPr>
        <p:txBody>
          <a:bodyPr vert="horz" lIns="91440" tIns="45720" rIns="91440" bIns="45720" rtlCol="0" anchor="b">
            <a:normAutofit/>
          </a:bodyPr>
          <a:lstStyle/>
          <a:p>
            <a:pPr algn="ctr"/>
            <a:r>
              <a:rPr lang="en-US" sz="8000" b="1" kern="1200" dirty="0">
                <a:solidFill>
                  <a:schemeClr val="tx1"/>
                </a:solidFill>
                <a:latin typeface="+mj-lt"/>
                <a:ea typeface="+mj-ea"/>
                <a:cs typeface="+mj-cs"/>
              </a:rPr>
              <a:t>FY22 Homeland Security Grant Program</a:t>
            </a: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FB03B407-9644-441B-A3A9-F03AAC8A9763}"/>
              </a:ext>
            </a:extLst>
          </p:cNvPr>
          <p:cNvSpPr>
            <a:spLocks noGrp="1"/>
          </p:cNvSpPr>
          <p:nvPr>
            <p:ph type="body" idx="1"/>
          </p:nvPr>
        </p:nvSpPr>
        <p:spPr>
          <a:xfrm>
            <a:off x="217663" y="4794607"/>
            <a:ext cx="8263397" cy="1078173"/>
          </a:xfrm>
        </p:spPr>
        <p:txBody>
          <a:bodyPr vert="horz" lIns="91440" tIns="45720" rIns="91440" bIns="45720" rtlCol="0" anchor="ctr">
            <a:normAutofit fontScale="55000" lnSpcReduction="20000"/>
          </a:bodyPr>
          <a:lstStyle/>
          <a:p>
            <a:r>
              <a:rPr lang="en-US" sz="7200" kern="1200" dirty="0">
                <a:solidFill>
                  <a:srgbClr val="FFFFFF"/>
                </a:solidFill>
                <a:latin typeface="+mn-lt"/>
                <a:ea typeface="+mn-ea"/>
                <a:cs typeface="+mn-cs"/>
              </a:rPr>
              <a:t>Upcoming MOHS Grant Opportunities</a:t>
            </a:r>
          </a:p>
        </p:txBody>
      </p:sp>
      <p:pic>
        <p:nvPicPr>
          <p:cNvPr id="9" name="Picture 5">
            <a:extLst>
              <a:ext uri="{FF2B5EF4-FFF2-40B4-BE49-F238E27FC236}">
                <a16:creationId xmlns:a16="http://schemas.microsoft.com/office/drawing/2014/main" id="{221C246B-A95C-4DCD-A458-D91C6C47CE7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0" b="182"/>
          <a:stretch/>
        </p:blipFill>
        <p:spPr bwMode="auto">
          <a:xfrm>
            <a:off x="9263876" y="3938724"/>
            <a:ext cx="2928124" cy="291927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1768377-0E9D-43AF-A2A2-2E2EC29B13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46823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B17CA25D-F532-675C-142B-2DB4C78F9CDE}"/>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6AF1B4E-90EC-4A51-B6E5-B702C054ECB0}" type="slidenum">
              <a:rPr kumimoji="0" lang="en-US" sz="11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186</a:t>
            </a:fld>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EAFE7DF5-A195-981F-3AA9-C981C99DBEDD}"/>
              </a:ext>
            </a:extLst>
          </p:cNvPr>
          <p:cNvSpPr>
            <a:spLocks noGrp="1"/>
          </p:cNvSpPr>
          <p:nvPr>
            <p:ph type="title"/>
          </p:nvPr>
        </p:nvSpPr>
        <p:spPr>
          <a:xfrm>
            <a:off x="303735" y="1411730"/>
            <a:ext cx="3431134" cy="1509158"/>
          </a:xfrm>
        </p:spPr>
        <p:txBody>
          <a:bodyPr>
            <a:normAutofit fontScale="90000"/>
          </a:bodyPr>
          <a:lstStyle/>
          <a:p>
            <a:pPr algn="ctr"/>
            <a:r>
              <a:rPr lang="en-US" b="1" dirty="0">
                <a:solidFill>
                  <a:schemeClr val="bg1"/>
                </a:solidFill>
              </a:rPr>
              <a:t>HSGP  Grant Funds</a:t>
            </a:r>
            <a:br>
              <a:rPr lang="en-US" b="1" dirty="0">
                <a:solidFill>
                  <a:schemeClr val="bg1"/>
                </a:solidFill>
              </a:rPr>
            </a:br>
            <a:br>
              <a:rPr lang="en-US" b="1" dirty="0">
                <a:solidFill>
                  <a:schemeClr val="bg1"/>
                </a:solidFill>
              </a:rPr>
            </a:br>
            <a:r>
              <a:rPr lang="en-US" b="1" dirty="0">
                <a:solidFill>
                  <a:schemeClr val="bg1"/>
                </a:solidFill>
              </a:rPr>
              <a:t>FY23</a:t>
            </a:r>
          </a:p>
        </p:txBody>
      </p:sp>
      <p:sp>
        <p:nvSpPr>
          <p:cNvPr id="7" name="TextBox 6">
            <a:extLst>
              <a:ext uri="{FF2B5EF4-FFF2-40B4-BE49-F238E27FC236}">
                <a16:creationId xmlns:a16="http://schemas.microsoft.com/office/drawing/2014/main" id="{84A1DB9D-3ABF-D260-0B6D-DA77AF23A5F4}"/>
              </a:ext>
            </a:extLst>
          </p:cNvPr>
          <p:cNvSpPr txBox="1"/>
          <p:nvPr/>
        </p:nvSpPr>
        <p:spPr>
          <a:xfrm>
            <a:off x="4024130" y="135512"/>
            <a:ext cx="8128246" cy="65556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All Information on MOHS Website: Grants&gt;Grant Forms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https://www.homelandsecurity.ms.gov/grants/grant-forms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 of Funding Releases: February 2023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Application Releases: March 2023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Grant Writing: March 2023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Application Deadline: April 2023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Notification of Award: July 2023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Grant Orientation: August 2023</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Grant Period: September 1, 2023-August 31, 2024*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*Extensions may be available.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Image result for grant opportunities">
            <a:extLst>
              <a:ext uri="{FF2B5EF4-FFF2-40B4-BE49-F238E27FC236}">
                <a16:creationId xmlns:a16="http://schemas.microsoft.com/office/drawing/2014/main" id="{D98118FE-C3F7-A9FB-3B97-4AF75FC94C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37" y="4382503"/>
            <a:ext cx="3476625"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49332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B5155C-F476-4FFA-97F0-4654DCDC6B79}"/>
              </a:ext>
            </a:extLst>
          </p:cNvPr>
          <p:cNvSpPr>
            <a:spLocks noGrp="1"/>
          </p:cNvSpPr>
          <p:nvPr>
            <p:ph type="title"/>
          </p:nvPr>
        </p:nvSpPr>
        <p:spPr>
          <a:xfrm>
            <a:off x="757846" y="1534484"/>
            <a:ext cx="5307331" cy="683849"/>
          </a:xfrm>
        </p:spPr>
        <p:txBody>
          <a:bodyPr vert="horz" lIns="91440" tIns="45720" rIns="91440" bIns="45720" rtlCol="0" anchor="b">
            <a:normAutofit fontScale="90000"/>
          </a:bodyPr>
          <a:lstStyle/>
          <a:p>
            <a:pPr algn="ctr"/>
            <a:r>
              <a:rPr lang="en-US" sz="6700" dirty="0"/>
              <a:t>MOHS Grants </a:t>
            </a:r>
            <a:r>
              <a:rPr lang="en-US" sz="5400" dirty="0"/>
              <a:t>:</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5">
            <a:extLst>
              <a:ext uri="{FF2B5EF4-FFF2-40B4-BE49-F238E27FC236}">
                <a16:creationId xmlns:a16="http://schemas.microsoft.com/office/drawing/2014/main" id="{46006AA8-52CE-46AD-A267-EA5659BA33E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0" b="182"/>
          <a:stretch/>
        </p:blipFill>
        <p:spPr bwMode="auto">
          <a:xfrm>
            <a:off x="6595110" y="1307742"/>
            <a:ext cx="5063909" cy="504860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BF2F84A-0F99-4E88-AF47-91BAEE4283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CC9FA38-E617-C1FA-A401-3779B687D371}"/>
              </a:ext>
            </a:extLst>
          </p:cNvPr>
          <p:cNvSpPr txBox="1"/>
          <p:nvPr/>
        </p:nvSpPr>
        <p:spPr>
          <a:xfrm>
            <a:off x="640080" y="2971800"/>
            <a:ext cx="5314950" cy="2585323"/>
          </a:xfrm>
          <a:prstGeom prst="rect">
            <a:avLst/>
          </a:prstGeom>
          <a:noFill/>
        </p:spPr>
        <p:txBody>
          <a:bodyPr wrap="square" rtlCol="0">
            <a:spAutoFit/>
          </a:bodyPr>
          <a:lstStyle/>
          <a:p>
            <a:pPr algn="ctr"/>
            <a:r>
              <a:rPr lang="en-US" sz="3600" dirty="0"/>
              <a:t>Send All Reports, Reimbursement and Documents to:</a:t>
            </a:r>
          </a:p>
          <a:p>
            <a:pPr algn="ctr"/>
            <a:r>
              <a:rPr lang="en-US" sz="3600" dirty="0">
                <a:hlinkClick r:id="rId4"/>
              </a:rPr>
              <a:t>mohsgrants@dps.ms.gov</a:t>
            </a:r>
            <a:endParaRPr lang="en-US" sz="3600" dirty="0"/>
          </a:p>
          <a:p>
            <a:endParaRPr lang="en-US" dirty="0"/>
          </a:p>
        </p:txBody>
      </p:sp>
    </p:spTree>
    <p:extLst>
      <p:ext uri="{BB962C8B-B14F-4D97-AF65-F5344CB8AC3E}">
        <p14:creationId xmlns:p14="http://schemas.microsoft.com/office/powerpoint/2010/main" val="250344945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B5155C-F476-4FFA-97F0-4654DCDC6B79}"/>
              </a:ext>
            </a:extLst>
          </p:cNvPr>
          <p:cNvSpPr>
            <a:spLocks noGrp="1"/>
          </p:cNvSpPr>
          <p:nvPr>
            <p:ph type="title"/>
          </p:nvPr>
        </p:nvSpPr>
        <p:spPr>
          <a:xfrm>
            <a:off x="304800" y="325369"/>
            <a:ext cx="8447314" cy="683849"/>
          </a:xfrm>
        </p:spPr>
        <p:txBody>
          <a:bodyPr vert="horz" lIns="91440" tIns="45720" rIns="91440" bIns="45720" rtlCol="0" anchor="b">
            <a:normAutofit fontScale="90000"/>
          </a:bodyPr>
          <a:lstStyle/>
          <a:p>
            <a:pPr algn="ctr"/>
            <a:r>
              <a:rPr lang="en-US" sz="5400" dirty="0"/>
              <a:t>MOHS Grants Staff Contacts: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CC438E-ABCA-4D08-BA32-B5B0EDCC0F4D}"/>
              </a:ext>
            </a:extLst>
          </p:cNvPr>
          <p:cNvSpPr txBox="1"/>
          <p:nvPr/>
        </p:nvSpPr>
        <p:spPr>
          <a:xfrm>
            <a:off x="304800" y="2770197"/>
            <a:ext cx="6092890" cy="3762434"/>
          </a:xfrm>
          <a:prstGeom prst="rect">
            <a:avLst/>
          </a:prstGeom>
        </p:spPr>
        <p:txBody>
          <a:bodyPr vert="horz" lIns="91440" tIns="45720" rIns="91440" bIns="45720" rtlCol="0">
            <a:normAutofit fontScale="92500" lnSpcReduction="10000"/>
          </a:bodyPr>
          <a:lstStyle/>
          <a:p>
            <a:pPr lvl="0" algn="ctr">
              <a:lnSpc>
                <a:spcPct val="90000"/>
              </a:lnSpc>
              <a:spcAft>
                <a:spcPts val="600"/>
              </a:spcAft>
              <a:defRPr/>
            </a:pPr>
            <a:r>
              <a:rPr lang="en-US" sz="2800" dirty="0">
                <a:solidFill>
                  <a:prstClr val="black"/>
                </a:solidFill>
              </a:rPr>
              <a:t>Catrina Stamps (Non-Profit Sub-Recipients)</a:t>
            </a:r>
          </a:p>
          <a:p>
            <a:pPr lvl="0" algn="ctr">
              <a:lnSpc>
                <a:spcPct val="90000"/>
              </a:lnSpc>
              <a:spcAft>
                <a:spcPts val="600"/>
              </a:spcAft>
              <a:defRPr/>
            </a:pPr>
            <a:r>
              <a:rPr lang="en-US" sz="2800" dirty="0">
                <a:solidFill>
                  <a:prstClr val="black"/>
                </a:solidFill>
              </a:rPr>
              <a:t>Email Address: </a:t>
            </a:r>
            <a:r>
              <a:rPr lang="en-US" sz="2800" dirty="0">
                <a:solidFill>
                  <a:prstClr val="black"/>
                </a:solidFill>
                <a:hlinkClick r:id="rId3"/>
              </a:rPr>
              <a:t>cstamps@dps.ms.gov</a:t>
            </a:r>
            <a:endParaRPr lang="en-US" sz="2800" dirty="0">
              <a:solidFill>
                <a:prstClr val="black"/>
              </a:solidFill>
            </a:endParaRPr>
          </a:p>
          <a:p>
            <a:pPr lvl="0" algn="ctr">
              <a:lnSpc>
                <a:spcPct val="90000"/>
              </a:lnSpc>
              <a:spcAft>
                <a:spcPts val="600"/>
              </a:spcAft>
              <a:defRPr/>
            </a:pPr>
            <a:r>
              <a:rPr lang="en-US" sz="2800" dirty="0">
                <a:solidFill>
                  <a:prstClr val="black"/>
                </a:solidFill>
              </a:rPr>
              <a:t>Phone Number: (601)987-1247</a:t>
            </a: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Rachel Day (North Sub-Recipients)</a:t>
            </a:r>
          </a:p>
          <a:p>
            <a:pPr marR="0" lvl="0" algn="ctr" defTabSz="914400" rtl="0" eaLnBrk="1" fontAlgn="auto" latinLnBrk="0" hangingPunct="1">
              <a:lnSpc>
                <a:spcPct val="90000"/>
              </a:lnSpc>
              <a:spcBef>
                <a:spcPts val="0"/>
              </a:spcBef>
              <a:spcAft>
                <a:spcPts val="600"/>
              </a:spcAft>
              <a:buClrTx/>
              <a:buSzTx/>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Email Address: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rday@dps.ms.gov</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ctr" defTabSz="914400" rtl="0" eaLnBrk="1" fontAlgn="auto" latinLnBrk="0" hangingPunct="1">
              <a:lnSpc>
                <a:spcPct val="90000"/>
              </a:lnSpc>
              <a:spcBef>
                <a:spcPts val="0"/>
              </a:spcBef>
              <a:spcAft>
                <a:spcPts val="600"/>
              </a:spcAft>
              <a:buClrTx/>
              <a:buSzTx/>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Phone Number: (601)987-1248</a:t>
            </a:r>
          </a:p>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Kayla Stewart (Central/South Sub-Recipients)</a:t>
            </a:r>
          </a:p>
          <a:p>
            <a:pPr marR="0" lvl="0" algn="ctr" defTabSz="914400" rtl="0" eaLnBrk="1" fontAlgn="auto" latinLnBrk="0" hangingPunct="1">
              <a:lnSpc>
                <a:spcPct val="90000"/>
              </a:lnSpc>
              <a:spcBef>
                <a:spcPts val="0"/>
              </a:spcBef>
              <a:spcAft>
                <a:spcPts val="600"/>
              </a:spcAft>
              <a:buClrTx/>
              <a:buSzTx/>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Email Address: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ksstewart@dps.ms.gov</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ctr" defTabSz="914400" rtl="0" eaLnBrk="1" fontAlgn="auto" latinLnBrk="0" hangingPunct="1">
              <a:lnSpc>
                <a:spcPct val="90000"/>
              </a:lnSpc>
              <a:spcBef>
                <a:spcPts val="0"/>
              </a:spcBef>
              <a:spcAft>
                <a:spcPts val="600"/>
              </a:spcAft>
              <a:buClrTx/>
              <a:buSzTx/>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Phone Number: (601)987-1217</a:t>
            </a:r>
          </a:p>
          <a:p>
            <a:pPr marR="0" lvl="0" algn="l" defTabSz="914400" rtl="0" eaLnBrk="1" fontAlgn="auto" latinLnBrk="0" hangingPunct="1">
              <a:lnSpc>
                <a:spcPct val="90000"/>
              </a:lnSpc>
              <a:spcBef>
                <a:spcPts val="0"/>
              </a:spcBef>
              <a:spcAft>
                <a:spcPts val="600"/>
              </a:spcAft>
              <a:buClrTx/>
              <a:buSzTx/>
              <a:tabLst/>
              <a:defRPr/>
            </a:pPr>
            <a:endParaRPr lang="en-US" sz="2000" dirty="0">
              <a:solidFill>
                <a:prstClr val="black"/>
              </a:solidFill>
              <a:latin typeface="Calibri" panose="020F0502020204030204"/>
            </a:endParaRPr>
          </a:p>
        </p:txBody>
      </p:sp>
      <p:pic>
        <p:nvPicPr>
          <p:cNvPr id="4" name="Picture 5">
            <a:extLst>
              <a:ext uri="{FF2B5EF4-FFF2-40B4-BE49-F238E27FC236}">
                <a16:creationId xmlns:a16="http://schemas.microsoft.com/office/drawing/2014/main" id="{46006AA8-52CE-46AD-A267-EA5659BA33E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0" b="182"/>
          <a:stretch/>
        </p:blipFill>
        <p:spPr bwMode="auto">
          <a:xfrm>
            <a:off x="7079883" y="1307742"/>
            <a:ext cx="5063909" cy="504860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BF2F84A-0F99-4E88-AF47-91BAEE4283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0865AD1-961B-80ED-BB2D-D63AD36C34B3}"/>
              </a:ext>
            </a:extLst>
          </p:cNvPr>
          <p:cNvSpPr txBox="1"/>
          <p:nvPr/>
        </p:nvSpPr>
        <p:spPr>
          <a:xfrm>
            <a:off x="393970" y="1148127"/>
            <a:ext cx="6092890" cy="944874"/>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Beth Loflin, Grants/Finance Director</a:t>
            </a:r>
          </a:p>
          <a:p>
            <a:pPr marR="0" lvl="0" algn="l" defTabSz="914400" rtl="0" eaLnBrk="1" fontAlgn="auto" latinLnBrk="0" hangingPunct="1">
              <a:lnSpc>
                <a:spcPct val="90000"/>
              </a:lnSpc>
              <a:spcBef>
                <a:spcPts val="0"/>
              </a:spcBef>
              <a:spcAft>
                <a:spcPts val="600"/>
              </a:spcAft>
              <a:buClrTx/>
              <a:buSzTx/>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Email Address: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beth.loflin@dps.ms.gov</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72465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5021821" y="4004732"/>
            <a:ext cx="6465287" cy="1324235"/>
          </a:xfrm>
        </p:spPr>
        <p:txBody>
          <a:bodyPr>
            <a:normAutofit/>
          </a:bodyPr>
          <a:lstStyle/>
          <a:p>
            <a:pPr algn="l"/>
            <a:r>
              <a:rPr lang="en-US" sz="4400" dirty="0">
                <a:latin typeface="Franklin Gothic Book" panose="020B0503020102020204" pitchFamily="34" charset="0"/>
                <a:cs typeface="Segoe UI" panose="020B0502040204020203" pitchFamily="34" charset="0"/>
              </a:rPr>
              <a:t>Questions</a:t>
            </a:r>
          </a:p>
        </p:txBody>
      </p:sp>
      <p:sp>
        <p:nvSpPr>
          <p:cNvPr id="16" name="Rectangle 15">
            <a:extLst>
              <a:ext uri="{FF2B5EF4-FFF2-40B4-BE49-F238E27FC236}">
                <a16:creationId xmlns:a16="http://schemas.microsoft.com/office/drawing/2014/main" id="{2BE2D1B8-0887-4D2B-8C42-999040132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634" y="321733"/>
            <a:ext cx="4129237" cy="606001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1387" y="628650"/>
            <a:ext cx="2639483" cy="2639483"/>
          </a:xfrm>
          <a:prstGeom prst="rect">
            <a:avLst/>
          </a:prstGeom>
        </p:spPr>
      </p:pic>
      <p:sp>
        <p:nvSpPr>
          <p:cNvPr id="18" name="Rectangle 17">
            <a:extLst>
              <a:ext uri="{FF2B5EF4-FFF2-40B4-BE49-F238E27FC236}">
                <a16:creationId xmlns:a16="http://schemas.microsoft.com/office/drawing/2014/main" id="{FA085277-BAF7-40CC-A608-B030CA969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811469" y="321733"/>
            <a:ext cx="3375479"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2745" y="628649"/>
            <a:ext cx="2639484" cy="2639484"/>
          </a:xfrm>
          <a:prstGeom prst="rect">
            <a:avLst/>
          </a:prstGeom>
        </p:spPr>
      </p:pic>
      <p:sp>
        <p:nvSpPr>
          <p:cNvPr id="20" name="Rectangle 19">
            <a:extLst>
              <a:ext uri="{FF2B5EF4-FFF2-40B4-BE49-F238E27FC236}">
                <a16:creationId xmlns:a16="http://schemas.microsoft.com/office/drawing/2014/main" id="{64009F90-86BF-44AE-B0EB-D68140E0E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8508682" y="321733"/>
            <a:ext cx="3375478"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98340" y="628649"/>
            <a:ext cx="2639484" cy="2639484"/>
          </a:xfrm>
          <a:prstGeom prst="rect">
            <a:avLst/>
          </a:prstGeom>
        </p:spPr>
      </p:pic>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0236" y="3471334"/>
            <a:ext cx="2681785" cy="2681785"/>
          </a:xfrm>
          <a:prstGeom prst="rect">
            <a:avLst/>
          </a:prstGeom>
        </p:spPr>
      </p:pic>
      <p:cxnSp>
        <p:nvCxnSpPr>
          <p:cNvPr id="22" name="Straight Connector 21">
            <a:extLst>
              <a:ext uri="{FF2B5EF4-FFF2-40B4-BE49-F238E27FC236}">
                <a16:creationId xmlns:a16="http://schemas.microsoft.com/office/drawing/2014/main" id="{14254369-4B26-4D6A-A4CD-BE3438297C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09339D9-843C-4629-BBFB-BE84CDEB3E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189</a:t>
            </a:fld>
            <a:endParaRPr kumimoji="0" lang="en-US" sz="1200" b="0" i="0" u="none" strike="noStrike" kern="1200" cap="none" spc="0" normalizeH="0" baseline="0" noProof="0" dirty="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9688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613C8BB-77AF-24FD-9616-29222BB75E94}"/>
              </a:ext>
            </a:extLst>
          </p:cNvPr>
          <p:cNvSpPr txBox="1"/>
          <p:nvPr/>
        </p:nvSpPr>
        <p:spPr>
          <a:xfrm>
            <a:off x="3204642" y="2353641"/>
            <a:ext cx="5782716" cy="2150719"/>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rgbClr val="080808"/>
                </a:solidFill>
                <a:effectLst/>
                <a:uLnTx/>
                <a:uFillTx/>
                <a:latin typeface="Calibri Light" panose="020F0302020204030204"/>
                <a:ea typeface="+mn-ea"/>
                <a:cs typeface="+mn-cs"/>
              </a:rPr>
              <a:t>MOHS Terms and Conditions to Pay Attention to:</a:t>
            </a:r>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01260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5155C-F476-4FFA-97F0-4654DCDC6B79}"/>
              </a:ext>
            </a:extLst>
          </p:cNvPr>
          <p:cNvSpPr>
            <a:spLocks noGrp="1"/>
          </p:cNvSpPr>
          <p:nvPr>
            <p:ph type="title"/>
          </p:nvPr>
        </p:nvSpPr>
        <p:spPr>
          <a:xfrm>
            <a:off x="1037048" y="664433"/>
            <a:ext cx="4608260" cy="1956841"/>
          </a:xfrm>
        </p:spPr>
        <p:txBody>
          <a:bodyPr vert="horz" lIns="91440" tIns="45720" rIns="91440" bIns="45720" rtlCol="0" anchor="b">
            <a:normAutofit/>
          </a:bodyPr>
          <a:lstStyle/>
          <a:p>
            <a:pPr algn="ctr"/>
            <a:r>
              <a:rPr lang="en-US" sz="5400" dirty="0"/>
              <a:t>Grant Awards and Documents</a:t>
            </a:r>
          </a:p>
        </p:txBody>
      </p:sp>
      <p:sp>
        <p:nvSpPr>
          <p:cNvPr id="3" name="TextBox 2">
            <a:extLst>
              <a:ext uri="{FF2B5EF4-FFF2-40B4-BE49-F238E27FC236}">
                <a16:creationId xmlns:a16="http://schemas.microsoft.com/office/drawing/2014/main" id="{4ACC438E-ABCA-4D08-BA32-B5B0EDCC0F4D}"/>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endParaRPr lang="en-US" sz="1500" dirty="0"/>
          </a:p>
        </p:txBody>
      </p:sp>
      <p:pic>
        <p:nvPicPr>
          <p:cNvPr id="4" name="Picture 5">
            <a:extLst>
              <a:ext uri="{FF2B5EF4-FFF2-40B4-BE49-F238E27FC236}">
                <a16:creationId xmlns:a16="http://schemas.microsoft.com/office/drawing/2014/main" id="{46006AA8-52CE-46AD-A267-EA5659BA33E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0" b="182"/>
          <a:stretch/>
        </p:blipFill>
        <p:spPr bwMode="auto">
          <a:xfrm>
            <a:off x="6943661" y="1054914"/>
            <a:ext cx="4762563" cy="474817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E5C7544-72AE-4C51-B2F6-8BC22523616F}"/>
              </a:ext>
            </a:extLst>
          </p:cNvPr>
          <p:cNvSpPr txBox="1">
            <a:spLocks/>
          </p:cNvSpPr>
          <p:nvPr/>
        </p:nvSpPr>
        <p:spPr>
          <a:xfrm>
            <a:off x="485776" y="3086100"/>
            <a:ext cx="6100171" cy="204230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algn="ctr"/>
            <a:r>
              <a:rPr lang="en-US" sz="4800" dirty="0">
                <a:solidFill>
                  <a:srgbClr val="FF0000"/>
                </a:solidFill>
              </a:rPr>
              <a:t>On your way out, please drop off your Evaluation Form. </a:t>
            </a:r>
            <a:endParaRPr lang="en-US" dirty="0">
              <a:solidFill>
                <a:srgbClr val="FF0000"/>
              </a:solidFill>
            </a:endParaRPr>
          </a:p>
        </p:txBody>
      </p:sp>
      <p:sp>
        <p:nvSpPr>
          <p:cNvPr id="5" name="Slide Number Placeholder 4">
            <a:extLst>
              <a:ext uri="{FF2B5EF4-FFF2-40B4-BE49-F238E27FC236}">
                <a16:creationId xmlns:a16="http://schemas.microsoft.com/office/drawing/2014/main" id="{798A70D9-E9C7-49CF-B233-4A0DA4581A62}"/>
              </a:ext>
            </a:extLst>
          </p:cNvPr>
          <p:cNvSpPr>
            <a:spLocks noGrp="1"/>
          </p:cNvSpPr>
          <p:nvPr>
            <p:ph type="sldNum" sz="quarter" idx="12"/>
          </p:nvPr>
        </p:nvSpPr>
        <p:spPr/>
        <p:txBody>
          <a:bodyPr/>
          <a:lstStyle/>
          <a:p>
            <a:fld id="{A6AF1B4E-90EC-4A51-B6E5-B702C054ECB0}" type="slidenum">
              <a:rPr lang="en-US" smtClean="0"/>
              <a:t>190</a:t>
            </a:fld>
            <a:endParaRPr lang="en-US" dirty="0"/>
          </a:p>
        </p:txBody>
      </p:sp>
    </p:spTree>
    <p:extLst>
      <p:ext uri="{BB962C8B-B14F-4D97-AF65-F5344CB8AC3E}">
        <p14:creationId xmlns:p14="http://schemas.microsoft.com/office/powerpoint/2010/main" val="262255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B9B7BA10-72B6-487B-059E-B6650F982392}"/>
              </a:ext>
            </a:extLst>
          </p:cNvPr>
          <p:cNvPicPr>
            <a:picLocks noChangeAspect="1"/>
          </p:cNvPicPr>
          <p:nvPr/>
        </p:nvPicPr>
        <p:blipFill rotWithShape="1">
          <a:blip r:embed="rId3">
            <a:alphaModFix amt="40000"/>
          </a:blip>
          <a:srcRect b="15730"/>
          <a:stretch/>
        </p:blipFill>
        <p:spPr>
          <a:xfrm>
            <a:off x="20" y="10"/>
            <a:ext cx="12191980" cy="6857990"/>
          </a:xfrm>
          <a:prstGeom prst="rect">
            <a:avLst/>
          </a:prstGeom>
        </p:spPr>
      </p:pic>
      <p:sp>
        <p:nvSpPr>
          <p:cNvPr id="8" name="TextBox 7">
            <a:extLst>
              <a:ext uri="{FF2B5EF4-FFF2-40B4-BE49-F238E27FC236}">
                <a16:creationId xmlns:a16="http://schemas.microsoft.com/office/drawing/2014/main" id="{39D59062-15D3-E7C8-20CB-0107113FBBED}"/>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Calibri Light" panose="020F0302020204030204"/>
                <a:ea typeface="+mn-ea"/>
                <a:cs typeface="+mn-cs"/>
              </a:rPr>
              <a:t>Welcome and Introductions</a:t>
            </a:r>
          </a:p>
        </p:txBody>
      </p:sp>
      <p:sp>
        <p:nvSpPr>
          <p:cNvPr id="23"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 name="TextBox 8">
            <a:extLst>
              <a:ext uri="{FF2B5EF4-FFF2-40B4-BE49-F238E27FC236}">
                <a16:creationId xmlns:a16="http://schemas.microsoft.com/office/drawing/2014/main" id="{C4C09125-77B3-0B9C-A1E6-5ADA9788A66F}"/>
              </a:ext>
            </a:extLst>
          </p:cNvPr>
          <p:cNvGraphicFramePr/>
          <p:nvPr/>
        </p:nvGraphicFramePr>
        <p:xfrm>
          <a:off x="221073" y="1973034"/>
          <a:ext cx="11540397" cy="45639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group of firefighters standing outside a building&#10;&#10;Description automatically generated with low confidence">
            <a:extLst>
              <a:ext uri="{FF2B5EF4-FFF2-40B4-BE49-F238E27FC236}">
                <a16:creationId xmlns:a16="http://schemas.microsoft.com/office/drawing/2014/main" id="{360AA0C2-C86E-CF0D-BED7-2598DF0974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9477" y="2385794"/>
            <a:ext cx="3845297" cy="2574124"/>
          </a:xfrm>
          <a:prstGeom prst="rect">
            <a:avLst/>
          </a:prstGeom>
        </p:spPr>
      </p:pic>
      <p:sp>
        <p:nvSpPr>
          <p:cNvPr id="6" name="TextBox 5">
            <a:extLst>
              <a:ext uri="{FF2B5EF4-FFF2-40B4-BE49-F238E27FC236}">
                <a16:creationId xmlns:a16="http://schemas.microsoft.com/office/drawing/2014/main" id="{14019F8F-5E5E-E975-56F2-C6702E7DE836}"/>
              </a:ext>
            </a:extLst>
          </p:cNvPr>
          <p:cNvSpPr txBox="1"/>
          <p:nvPr/>
        </p:nvSpPr>
        <p:spPr>
          <a:xfrm>
            <a:off x="4066370" y="2055803"/>
            <a:ext cx="779983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MOHS Grants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indent="-285750">
              <a:buFont typeface="Arial" panose="020B0604020202020204" pitchFamily="34" charset="0"/>
              <a:buChar char="•"/>
            </a:pPr>
            <a:r>
              <a:rPr lang="en-US" sz="3200" dirty="0">
                <a:solidFill>
                  <a:prstClr val="white"/>
                </a:solidFill>
              </a:rPr>
              <a:t>Catrina Stamps-Non-Profit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Rachel Day-Northern HSGP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Kayla Stewart-Central/South HSGP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Beth Loflin, Director of Grants and Finance</a:t>
            </a:r>
          </a:p>
        </p:txBody>
      </p:sp>
    </p:spTree>
    <p:extLst>
      <p:ext uri="{BB962C8B-B14F-4D97-AF65-F5344CB8AC3E}">
        <p14:creationId xmlns:p14="http://schemas.microsoft.com/office/powerpoint/2010/main" val="114607371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5812C9-4C56-7A65-5DB2-6CAF4F48BB0C}"/>
              </a:ext>
            </a:extLst>
          </p:cNvPr>
          <p:cNvSpPr txBox="1"/>
          <p:nvPr/>
        </p:nvSpPr>
        <p:spPr>
          <a:xfrm>
            <a:off x="1484026" y="374754"/>
            <a:ext cx="9129010" cy="523220"/>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MOHS Terms and Conditions:</a:t>
            </a:r>
          </a:p>
        </p:txBody>
      </p:sp>
      <p:sp>
        <p:nvSpPr>
          <p:cNvPr id="5" name="TextBox 4">
            <a:extLst>
              <a:ext uri="{FF2B5EF4-FFF2-40B4-BE49-F238E27FC236}">
                <a16:creationId xmlns:a16="http://schemas.microsoft.com/office/drawing/2014/main" id="{FF7D973A-90E0-29D3-6049-43BEDD94633C}"/>
              </a:ext>
            </a:extLst>
          </p:cNvPr>
          <p:cNvSpPr txBox="1"/>
          <p:nvPr/>
        </p:nvSpPr>
        <p:spPr>
          <a:xfrm>
            <a:off x="329784" y="1588957"/>
            <a:ext cx="11557415" cy="35394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One of the Most Important Terms and Conditions is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Sub-Recipient must comply with the rules and regulations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of 2CFR 200.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https://www.ecfr.gov/current/title-2/subtitle-A/chapter-II/part-200</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764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5812C9-4C56-7A65-5DB2-6CAF4F48BB0C}"/>
              </a:ext>
            </a:extLst>
          </p:cNvPr>
          <p:cNvSpPr txBox="1"/>
          <p:nvPr/>
        </p:nvSpPr>
        <p:spPr>
          <a:xfrm>
            <a:off x="1484026" y="374754"/>
            <a:ext cx="9129010" cy="523220"/>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MOHS Terms and Conditions:</a:t>
            </a:r>
          </a:p>
        </p:txBody>
      </p:sp>
      <p:sp>
        <p:nvSpPr>
          <p:cNvPr id="7" name="TextBox 6">
            <a:extLst>
              <a:ext uri="{FF2B5EF4-FFF2-40B4-BE49-F238E27FC236}">
                <a16:creationId xmlns:a16="http://schemas.microsoft.com/office/drawing/2014/main" id="{7702D1FA-DFDA-5A92-3F72-5385E1A6D557}"/>
              </a:ext>
            </a:extLst>
          </p:cNvPr>
          <p:cNvSpPr txBox="1"/>
          <p:nvPr/>
        </p:nvSpPr>
        <p:spPr>
          <a:xfrm>
            <a:off x="588363" y="1374630"/>
            <a:ext cx="10639269" cy="830997"/>
          </a:xfrm>
          <a:prstGeom prst="rect">
            <a:avLst/>
          </a:prstGeom>
          <a:noFill/>
        </p:spPr>
        <p:txBody>
          <a:bodyPr wrap="square">
            <a:spAutoFit/>
          </a:bodyPr>
          <a:lstStyle/>
          <a:p>
            <a:pPr marL="228600" marR="0" lvl="0" indent="-228600" algn="just" defTabSz="914400" rtl="0" eaLnBrk="1" fontAlgn="auto" latinLnBrk="0" hangingPunct="1">
              <a:lnSpc>
                <a:spcPct val="100000"/>
              </a:lnSpc>
              <a:spcBef>
                <a:spcPts val="0"/>
              </a:spcBef>
              <a:spcAft>
                <a:spcPts val="0"/>
              </a:spcAft>
              <a:buClrTx/>
              <a:buSzTx/>
              <a:buFontTx/>
              <a:buNone/>
              <a:tabLst>
                <a:tab pos="22860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24.	The Quarterly Reimbursement Claim and Progress Report: Request for reimbursement is due within 15 days after each reporting quarter: </a:t>
            </a:r>
          </a:p>
        </p:txBody>
      </p:sp>
      <p:graphicFrame>
        <p:nvGraphicFramePr>
          <p:cNvPr id="8" name="Table 7">
            <a:extLst>
              <a:ext uri="{FF2B5EF4-FFF2-40B4-BE49-F238E27FC236}">
                <a16:creationId xmlns:a16="http://schemas.microsoft.com/office/drawing/2014/main" id="{45AEE52E-35EF-EBA0-766E-9F81CC32E9B0}"/>
              </a:ext>
            </a:extLst>
          </p:cNvPr>
          <p:cNvGraphicFramePr>
            <a:graphicFrameLocks noGrp="1"/>
          </p:cNvGraphicFramePr>
          <p:nvPr/>
        </p:nvGraphicFramePr>
        <p:xfrm>
          <a:off x="197708" y="2573687"/>
          <a:ext cx="11788346" cy="2560320"/>
        </p:xfrm>
        <a:graphic>
          <a:graphicData uri="http://schemas.openxmlformats.org/drawingml/2006/table">
            <a:tbl>
              <a:tblPr firstRow="1" firstCol="1" bandRow="1">
                <a:tableStyleId>{5C22544A-7EE6-4342-B048-85BDC9FD1C3A}</a:tableStyleId>
              </a:tblPr>
              <a:tblGrid>
                <a:gridCol w="4316574">
                  <a:extLst>
                    <a:ext uri="{9D8B030D-6E8A-4147-A177-3AD203B41FA5}">
                      <a16:colId xmlns:a16="http://schemas.microsoft.com/office/drawing/2014/main" val="3468102851"/>
                    </a:ext>
                  </a:extLst>
                </a:gridCol>
                <a:gridCol w="3541959">
                  <a:extLst>
                    <a:ext uri="{9D8B030D-6E8A-4147-A177-3AD203B41FA5}">
                      <a16:colId xmlns:a16="http://schemas.microsoft.com/office/drawing/2014/main" val="760248133"/>
                    </a:ext>
                  </a:extLst>
                </a:gridCol>
                <a:gridCol w="3929813">
                  <a:extLst>
                    <a:ext uri="{9D8B030D-6E8A-4147-A177-3AD203B41FA5}">
                      <a16:colId xmlns:a16="http://schemas.microsoft.com/office/drawing/2014/main" val="4292420921"/>
                    </a:ext>
                  </a:extLst>
                </a:gridCol>
              </a:tblGrid>
              <a:tr h="403006">
                <a:tc>
                  <a:txBody>
                    <a:bodyPr/>
                    <a:lstStyle/>
                    <a:p>
                      <a:pPr marL="0" marR="0" algn="just">
                        <a:spcBef>
                          <a:spcPts val="0"/>
                        </a:spcBef>
                        <a:spcAft>
                          <a:spcPts val="0"/>
                        </a:spcAft>
                      </a:pPr>
                      <a:r>
                        <a:rPr lang="en-US" sz="2800" dirty="0">
                          <a:effectLst/>
                        </a:rPr>
                        <a:t>Grant Period</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800" dirty="0">
                          <a:effectLst/>
                        </a:rPr>
                        <a:t>Quarter</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800" dirty="0">
                          <a:effectLst/>
                        </a:rPr>
                        <a:t>Date Report is Due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164549"/>
                  </a:ext>
                </a:extLst>
              </a:tr>
              <a:tr h="403006">
                <a:tc>
                  <a:txBody>
                    <a:bodyPr/>
                    <a:lstStyle/>
                    <a:p>
                      <a:pPr marL="0" marR="0" algn="just">
                        <a:spcBef>
                          <a:spcPts val="0"/>
                        </a:spcBef>
                        <a:spcAft>
                          <a:spcPts val="0"/>
                        </a:spcAft>
                      </a:pPr>
                      <a:r>
                        <a:rPr lang="en-US" sz="2800" dirty="0">
                          <a:effectLst/>
                        </a:rPr>
                        <a:t>September 1-November 30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800" dirty="0">
                          <a:effectLst/>
                        </a:rPr>
                        <a:t>1</a:t>
                      </a:r>
                      <a:r>
                        <a:rPr lang="en-US" sz="2800" baseline="30000" dirty="0">
                          <a:effectLst/>
                        </a:rPr>
                        <a:t>st</a:t>
                      </a:r>
                      <a:r>
                        <a:rPr lang="en-US" sz="2800" dirty="0">
                          <a:effectLst/>
                        </a:rPr>
                        <a:t> Quarter</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800" dirty="0">
                          <a:effectLst/>
                        </a:rPr>
                        <a:t>December 15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11427897"/>
                  </a:ext>
                </a:extLst>
              </a:tr>
              <a:tr h="403006">
                <a:tc>
                  <a:txBody>
                    <a:bodyPr/>
                    <a:lstStyle/>
                    <a:p>
                      <a:pPr marL="0" marR="0" algn="just">
                        <a:spcBef>
                          <a:spcPts val="0"/>
                        </a:spcBef>
                        <a:spcAft>
                          <a:spcPts val="0"/>
                        </a:spcAft>
                      </a:pPr>
                      <a:r>
                        <a:rPr lang="en-US" sz="2800" dirty="0">
                          <a:effectLst/>
                        </a:rPr>
                        <a:t>December 1-February 28</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800" dirty="0">
                          <a:effectLst/>
                        </a:rPr>
                        <a:t>2</a:t>
                      </a:r>
                      <a:r>
                        <a:rPr lang="en-US" sz="2800" baseline="30000" dirty="0">
                          <a:effectLst/>
                        </a:rPr>
                        <a:t>nd</a:t>
                      </a:r>
                      <a:r>
                        <a:rPr lang="en-US" sz="2800" dirty="0">
                          <a:effectLst/>
                        </a:rPr>
                        <a:t> Quarter</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800" dirty="0">
                          <a:effectLst/>
                        </a:rPr>
                        <a:t>March 15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9554214"/>
                  </a:ext>
                </a:extLst>
              </a:tr>
              <a:tr h="403006">
                <a:tc>
                  <a:txBody>
                    <a:bodyPr/>
                    <a:lstStyle/>
                    <a:p>
                      <a:pPr marL="0" marR="0" algn="just">
                        <a:spcBef>
                          <a:spcPts val="0"/>
                        </a:spcBef>
                        <a:spcAft>
                          <a:spcPts val="0"/>
                        </a:spcAft>
                      </a:pPr>
                      <a:r>
                        <a:rPr lang="en-US" sz="2800" dirty="0">
                          <a:effectLst/>
                        </a:rPr>
                        <a:t>March 1April 1-May 31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800" dirty="0">
                          <a:effectLst/>
                        </a:rPr>
                        <a:t>3</a:t>
                      </a:r>
                      <a:r>
                        <a:rPr lang="en-US" sz="2800" baseline="30000" dirty="0">
                          <a:effectLst/>
                        </a:rPr>
                        <a:t>rd</a:t>
                      </a:r>
                      <a:r>
                        <a:rPr lang="en-US" sz="2800" dirty="0">
                          <a:effectLst/>
                        </a:rPr>
                        <a:t> Quarter</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800" dirty="0">
                          <a:effectLst/>
                        </a:rPr>
                        <a:t>June 15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1283354"/>
                  </a:ext>
                </a:extLst>
              </a:tr>
              <a:tr h="403006">
                <a:tc>
                  <a:txBody>
                    <a:bodyPr/>
                    <a:lstStyle/>
                    <a:p>
                      <a:pPr marL="0" marR="0" algn="just">
                        <a:spcBef>
                          <a:spcPts val="0"/>
                        </a:spcBef>
                        <a:spcAft>
                          <a:spcPts val="0"/>
                        </a:spcAft>
                      </a:pPr>
                      <a:r>
                        <a:rPr lang="en-US" sz="2800" dirty="0">
                          <a:effectLst/>
                        </a:rPr>
                        <a:t>June 1-August 31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800" dirty="0">
                          <a:effectLst/>
                        </a:rPr>
                        <a:t>4</a:t>
                      </a:r>
                      <a:r>
                        <a:rPr lang="en-US" sz="2800" baseline="30000" dirty="0">
                          <a:effectLst/>
                        </a:rPr>
                        <a:t>th</a:t>
                      </a:r>
                      <a:r>
                        <a:rPr lang="en-US" sz="2800" dirty="0">
                          <a:effectLst/>
                        </a:rPr>
                        <a:t> Quarter</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800" dirty="0">
                          <a:effectLst/>
                        </a:rPr>
                        <a:t>September 15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3036371"/>
                  </a:ext>
                </a:extLst>
              </a:tr>
              <a:tr h="403006">
                <a:tc>
                  <a:txBody>
                    <a:bodyPr/>
                    <a:lstStyle/>
                    <a:p>
                      <a:pPr marL="0" marR="0" algn="just">
                        <a:spcBef>
                          <a:spcPts val="0"/>
                        </a:spcBef>
                        <a:spcAft>
                          <a:spcPts val="0"/>
                        </a:spcAft>
                      </a:pPr>
                      <a:r>
                        <a:rPr lang="en-US" sz="2800" dirty="0">
                          <a:effectLst/>
                        </a:rPr>
                        <a:t>Closeout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800" dirty="0">
                          <a:effectLst/>
                        </a:rPr>
                        <a:t>Closeout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800" dirty="0">
                          <a:effectLst/>
                        </a:rPr>
                        <a:t>October 15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32236353"/>
                  </a:ext>
                </a:extLst>
              </a:tr>
            </a:tbl>
          </a:graphicData>
        </a:graphic>
      </p:graphicFrame>
    </p:spTree>
    <p:extLst>
      <p:ext uri="{BB962C8B-B14F-4D97-AF65-F5344CB8AC3E}">
        <p14:creationId xmlns:p14="http://schemas.microsoft.com/office/powerpoint/2010/main" val="3673811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5812C9-4C56-7A65-5DB2-6CAF4F48BB0C}"/>
              </a:ext>
            </a:extLst>
          </p:cNvPr>
          <p:cNvSpPr txBox="1"/>
          <p:nvPr/>
        </p:nvSpPr>
        <p:spPr>
          <a:xfrm>
            <a:off x="1484026" y="374754"/>
            <a:ext cx="9129010" cy="523220"/>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MOHS Terms and Conditions:</a:t>
            </a:r>
          </a:p>
        </p:txBody>
      </p:sp>
      <p:sp>
        <p:nvSpPr>
          <p:cNvPr id="9" name="TextBox 8">
            <a:extLst>
              <a:ext uri="{FF2B5EF4-FFF2-40B4-BE49-F238E27FC236}">
                <a16:creationId xmlns:a16="http://schemas.microsoft.com/office/drawing/2014/main" id="{185DE9AE-CEB8-5890-82D7-F62D9B4F407E}"/>
              </a:ext>
            </a:extLst>
          </p:cNvPr>
          <p:cNvSpPr txBox="1"/>
          <p:nvPr/>
        </p:nvSpPr>
        <p:spPr>
          <a:xfrm>
            <a:off x="179882" y="1476771"/>
            <a:ext cx="11878768" cy="4524315"/>
          </a:xfrm>
          <a:prstGeom prst="rect">
            <a:avLst/>
          </a:prstGeom>
          <a:noFill/>
        </p:spPr>
        <p:txBody>
          <a:bodyPr wrap="square">
            <a:spAutoFit/>
          </a:bodyPr>
          <a:lstStyle/>
          <a:p>
            <a:pPr marL="0" marR="39370" lvl="0" indent="0" algn="just" defTabSz="914400" rtl="0" eaLnBrk="1" fontAlgn="auto" latinLnBrk="0" hangingPunct="1">
              <a:lnSpc>
                <a:spcPct val="100000"/>
              </a:lnSpc>
              <a:spcBef>
                <a:spcPts val="0"/>
              </a:spcBef>
              <a:spcAft>
                <a:spcPts val="0"/>
              </a:spcAft>
              <a:buClrTx/>
              <a:buSzTx/>
              <a:buFontTx/>
              <a:buNone/>
              <a:tabLst>
                <a:tab pos="2374900" algn="l"/>
                <a:tab pos="595630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29. Grant funds expended </a:t>
            </a:r>
            <a:r>
              <a:rPr kumimoji="0" lang="en-US" sz="2400" b="0"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prior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to the date of the award letter are not authorized to be reimbursed.</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30. Each quarter the SGA will prepare and submit a Quarterly Request for Reimbursement to the MOHS</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This request shall</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contain all appropriate supporting documentation to substantiate expenses made in accordance with all applicable requirements.  The MOHS will review the reimbursement package for completeness and process for payment through the Mississippi accounting system, MAGIC.</a:t>
            </a:r>
          </a:p>
          <a:p>
            <a:pPr marL="228600" marR="0" lvl="0" indent="-22860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31. The Recipient will not be liable under this Agreement for any amount greater than the award allocated by the FEMA and the Office for Domestic Preparedness to the State for the grant performance period.</a:t>
            </a:r>
          </a:p>
        </p:txBody>
      </p:sp>
    </p:spTree>
    <p:extLst>
      <p:ext uri="{BB962C8B-B14F-4D97-AF65-F5344CB8AC3E}">
        <p14:creationId xmlns:p14="http://schemas.microsoft.com/office/powerpoint/2010/main" val="395740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5812C9-4C56-7A65-5DB2-6CAF4F48BB0C}"/>
              </a:ext>
            </a:extLst>
          </p:cNvPr>
          <p:cNvSpPr txBox="1"/>
          <p:nvPr/>
        </p:nvSpPr>
        <p:spPr>
          <a:xfrm>
            <a:off x="1484026" y="374754"/>
            <a:ext cx="9129010" cy="523220"/>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MOHS Terms and Conditions:</a:t>
            </a:r>
          </a:p>
        </p:txBody>
      </p:sp>
      <p:sp>
        <p:nvSpPr>
          <p:cNvPr id="5" name="TextBox 4">
            <a:extLst>
              <a:ext uri="{FF2B5EF4-FFF2-40B4-BE49-F238E27FC236}">
                <a16:creationId xmlns:a16="http://schemas.microsoft.com/office/drawing/2014/main" id="{0C0F8880-C7DA-5AA1-E4C0-DB0C37D15B03}"/>
              </a:ext>
            </a:extLst>
          </p:cNvPr>
          <p:cNvSpPr txBox="1"/>
          <p:nvPr/>
        </p:nvSpPr>
        <p:spPr>
          <a:xfrm>
            <a:off x="119921" y="1197778"/>
            <a:ext cx="11952158"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Equipment: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40. All equipment awarded in this grant agreement </a:t>
            </a: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must be ordered</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within ninety (90) days after project implementation. If unforeseen circumstances arise which prohibit this being accomplished, the MOHS must be notified as to the reason for the delay and projected purchase date of the equipment.</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41. Property records </a:t>
            </a: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must be maintained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that include a description of the property, a serial number or other identification number, the source of the property, who holds the title, the acquisition date, cost of the property, percentage of Federal participation in the cost of the property, the location use and condition of the property and any ultimate disposition data including the data of disposal and sale price of the property.</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42. A physical inventory of the property </a:t>
            </a: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must be taken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and the results reconciled with the property records at least once every two (2) years for the useful life of the property.</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 </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43. A control system </a:t>
            </a: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must be developed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to ensure adequate safeguards to prevent loss, damage, or theft of the property. Any loss, damage or theft shall be investigated.</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889738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5812C9-4C56-7A65-5DB2-6CAF4F48BB0C}"/>
              </a:ext>
            </a:extLst>
          </p:cNvPr>
          <p:cNvSpPr txBox="1"/>
          <p:nvPr/>
        </p:nvSpPr>
        <p:spPr>
          <a:xfrm>
            <a:off x="1484026" y="374754"/>
            <a:ext cx="9129010" cy="523220"/>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MOHS Terms and Conditions:</a:t>
            </a:r>
          </a:p>
        </p:txBody>
      </p:sp>
      <p:sp>
        <p:nvSpPr>
          <p:cNvPr id="6" name="TextBox 5">
            <a:extLst>
              <a:ext uri="{FF2B5EF4-FFF2-40B4-BE49-F238E27FC236}">
                <a16:creationId xmlns:a16="http://schemas.microsoft.com/office/drawing/2014/main" id="{7A98ACBA-DA16-1B21-9C81-2FDF982DAF39}"/>
              </a:ext>
            </a:extLst>
          </p:cNvPr>
          <p:cNvSpPr txBox="1"/>
          <p:nvPr/>
        </p:nvSpPr>
        <p:spPr>
          <a:xfrm>
            <a:off x="314793" y="1285966"/>
            <a:ext cx="11467475" cy="4524315"/>
          </a:xfrm>
          <a:prstGeom prst="rect">
            <a:avLst/>
          </a:prstGeom>
          <a:noFill/>
        </p:spPr>
        <p:txBody>
          <a:bodyPr wrap="square">
            <a:spAutoFit/>
          </a:bodyPr>
          <a:lstStyle/>
          <a:p>
            <a:pPr marL="228600" marR="0" lvl="0" indent="-22860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Non-performance of Grant Activities</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49. Failure by the Sub-Recipient to comply with the terms of this Grant Agreement </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may result in suspension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from the program and loss of any outstanding grant fund allocation balance, as determined by the Recipient. </a:t>
            </a:r>
          </a:p>
          <a:p>
            <a:pPr marL="228600" marR="0" lvl="0" indent="-22860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50. Failure to expend all grant funds awarded (by date stated on Awards Letter) and to comply with Recipient request and guidelines </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will result in the reallocation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of unspent grant funds and the immediate redistribution of all equipment purchased with grant funds.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51. In addition, the failure to maintain adequate response capability (as determined by the MOHS) </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will also result in the reallocation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of grant funds and the immediate redistribution of all equipment purchased with grant funds.</a:t>
            </a:r>
          </a:p>
        </p:txBody>
      </p:sp>
    </p:spTree>
    <p:extLst>
      <p:ext uri="{BB962C8B-B14F-4D97-AF65-F5344CB8AC3E}">
        <p14:creationId xmlns:p14="http://schemas.microsoft.com/office/powerpoint/2010/main" val="465477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5812C9-4C56-7A65-5DB2-6CAF4F48BB0C}"/>
              </a:ext>
            </a:extLst>
          </p:cNvPr>
          <p:cNvSpPr txBox="1"/>
          <p:nvPr/>
        </p:nvSpPr>
        <p:spPr>
          <a:xfrm>
            <a:off x="1484026" y="374754"/>
            <a:ext cx="9129010" cy="523220"/>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MOHS Terms and Conditions:</a:t>
            </a:r>
          </a:p>
        </p:txBody>
      </p:sp>
      <p:sp>
        <p:nvSpPr>
          <p:cNvPr id="5" name="TextBox 4">
            <a:extLst>
              <a:ext uri="{FF2B5EF4-FFF2-40B4-BE49-F238E27FC236}">
                <a16:creationId xmlns:a16="http://schemas.microsoft.com/office/drawing/2014/main" id="{72C11A8A-5D46-0A65-2211-D124FC6E6485}"/>
              </a:ext>
            </a:extLst>
          </p:cNvPr>
          <p:cNvSpPr txBox="1"/>
          <p:nvPr/>
        </p:nvSpPr>
        <p:spPr>
          <a:xfrm>
            <a:off x="262327" y="1239321"/>
            <a:ext cx="11572407"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Monitoring	</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54. Pursuant to Federal guidelines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mn-cs"/>
              </a:rPr>
              <a:t>(2 CFR§200.328-329),</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the State has developed a plan for evaluating all projects. Each Sub-Recipient </a:t>
            </a:r>
            <a:r>
              <a:rPr kumimoji="0" lang="en-US" sz="20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may be required</a:t>
            </a:r>
            <a:r>
              <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to have at least one (1) on-site monitoring visits during the grant year. All written documents will be reviewed to determine progress, problems, and reimbursements of the project. The State evaluates all sub recipient’s risk of noncompliance with Federal statutes, regulations and the terms and conditions of the sub-award for the purposes of determining the appropriate level of sub- recipient monitoring. </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28600" marR="0" lvl="0" indent="-22860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55. Management will evaluate audit findings, questioned costs and corrective action plans. The issuance of a written decision will be issued to the Sub-Recipient, which will entail whether or not the audit finding is sustained; the reasons for the decision; the expected action of the Sub-Recipient to repay any disallowed costs, make financial adjustments or take other actions; the reference number(s) the auditor assigned to each audit finding; and a description of any appeal process available to the Sub-Recipient regarding the management decision, as required by 2 CFR 200.521. If the Sub-Recipient has not completed corrective action, a timetable follow-up will be given.</a:t>
            </a:r>
          </a:p>
        </p:txBody>
      </p:sp>
    </p:spTree>
    <p:extLst>
      <p:ext uri="{BB962C8B-B14F-4D97-AF65-F5344CB8AC3E}">
        <p14:creationId xmlns:p14="http://schemas.microsoft.com/office/powerpoint/2010/main" val="3066636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5812C9-4C56-7A65-5DB2-6CAF4F48BB0C}"/>
              </a:ext>
            </a:extLst>
          </p:cNvPr>
          <p:cNvSpPr txBox="1"/>
          <p:nvPr/>
        </p:nvSpPr>
        <p:spPr>
          <a:xfrm>
            <a:off x="1484026" y="374754"/>
            <a:ext cx="9129010" cy="523220"/>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MOHS Terms and Conditions:</a:t>
            </a:r>
          </a:p>
        </p:txBody>
      </p:sp>
      <p:sp>
        <p:nvSpPr>
          <p:cNvPr id="5" name="TextBox 4">
            <a:extLst>
              <a:ext uri="{FF2B5EF4-FFF2-40B4-BE49-F238E27FC236}">
                <a16:creationId xmlns:a16="http://schemas.microsoft.com/office/drawing/2014/main" id="{D6AE9541-24EF-52DC-1388-39F90884157D}"/>
              </a:ext>
            </a:extLst>
          </p:cNvPr>
          <p:cNvSpPr txBox="1"/>
          <p:nvPr/>
        </p:nvSpPr>
        <p:spPr>
          <a:xfrm>
            <a:off x="404734" y="1312997"/>
            <a:ext cx="11287593"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Other Provisions</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58. This agreement is not intended to conflict with current laws or regulations of Mississippi or your jurisdiction. If a term of this agreement is inconsistent with such authority, then that term shall be invalid, but the remaining terms and conditions of this agreement shall remain in full force and effect.</a:t>
            </a:r>
          </a:p>
          <a:p>
            <a:pPr marL="228600" marR="0" lvl="0" indent="-22860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59. Sub-Recipient is required to ensure that grant monies are used to support all Emergency Service-related agencies and departments, specifically law enforcement, fire, and rescue.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Senior officials of these agencies must sign this agreement and familiarize themselves with the rules and regulations governing each grant program.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They are encouraged to work together in determining and prioritizing their needs and requirements prior to submitting their plan.</a:t>
            </a:r>
          </a:p>
        </p:txBody>
      </p:sp>
    </p:spTree>
    <p:extLst>
      <p:ext uri="{BB962C8B-B14F-4D97-AF65-F5344CB8AC3E}">
        <p14:creationId xmlns:p14="http://schemas.microsoft.com/office/powerpoint/2010/main" val="98395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5812C9-4C56-7A65-5DB2-6CAF4F48BB0C}"/>
              </a:ext>
            </a:extLst>
          </p:cNvPr>
          <p:cNvSpPr txBox="1"/>
          <p:nvPr/>
        </p:nvSpPr>
        <p:spPr>
          <a:xfrm>
            <a:off x="1484026" y="374754"/>
            <a:ext cx="9129010" cy="523220"/>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MOHS Terms and Conditions:</a:t>
            </a:r>
          </a:p>
        </p:txBody>
      </p:sp>
      <p:sp>
        <p:nvSpPr>
          <p:cNvPr id="5" name="TextBox 4">
            <a:extLst>
              <a:ext uri="{FF2B5EF4-FFF2-40B4-BE49-F238E27FC236}">
                <a16:creationId xmlns:a16="http://schemas.microsoft.com/office/drawing/2014/main" id="{D6AE9541-24EF-52DC-1388-39F90884157D}"/>
              </a:ext>
            </a:extLst>
          </p:cNvPr>
          <p:cNvSpPr txBox="1"/>
          <p:nvPr/>
        </p:nvSpPr>
        <p:spPr>
          <a:xfrm>
            <a:off x="404734" y="1312997"/>
            <a:ext cx="11287593" cy="39087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Other Provisions</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60. All final requests for reimbursement, performance reports and closeout documents must be received in the Mississippi Office of Homeland Security within </a:t>
            </a:r>
            <a:r>
              <a:rPr kumimoji="0" lang="en-US" sz="2400" b="1"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forty-five (45) days of completion of the project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61. Any Sub-Recipient delinquent in submitting reimbursements, quarterly reports, and/or other required reports, or incomplete reports that lack sufficient detail of progress during the period in question, may be subject to having submitted reimbursement requests delayed, pending additional justification. Once completed reports are received, reimbursement requests will be processed.</a:t>
            </a:r>
          </a:p>
        </p:txBody>
      </p:sp>
    </p:spTree>
    <p:extLst>
      <p:ext uri="{BB962C8B-B14F-4D97-AF65-F5344CB8AC3E}">
        <p14:creationId xmlns:p14="http://schemas.microsoft.com/office/powerpoint/2010/main" val="2519392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0D5C292-6E10-D763-0403-71EC29985961}"/>
              </a:ext>
            </a:extLst>
          </p:cNvPr>
          <p:cNvSpPr txBox="1"/>
          <p:nvPr/>
        </p:nvSpPr>
        <p:spPr>
          <a:xfrm>
            <a:off x="267512" y="1905291"/>
            <a:ext cx="472190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rPr>
              <a:t>Assurance of Understanding Requirement for Sub-Recipients</a:t>
            </a:r>
          </a:p>
        </p:txBody>
      </p:sp>
      <p:pic>
        <p:nvPicPr>
          <p:cNvPr id="5" name="Picture 4">
            <a:extLst>
              <a:ext uri="{FF2B5EF4-FFF2-40B4-BE49-F238E27FC236}">
                <a16:creationId xmlns:a16="http://schemas.microsoft.com/office/drawing/2014/main" id="{4832FE14-18F0-F682-07AA-A41C9FDB6689}"/>
              </a:ext>
            </a:extLst>
          </p:cNvPr>
          <p:cNvPicPr>
            <a:picLocks noChangeAspect="1"/>
          </p:cNvPicPr>
          <p:nvPr/>
        </p:nvPicPr>
        <p:blipFill>
          <a:blip r:embed="rId3"/>
          <a:stretch>
            <a:fillRect/>
          </a:stretch>
        </p:blipFill>
        <p:spPr>
          <a:xfrm>
            <a:off x="4989414" y="426728"/>
            <a:ext cx="6656032" cy="6004544"/>
          </a:xfrm>
          <a:prstGeom prst="rect">
            <a:avLst/>
          </a:prstGeom>
        </p:spPr>
      </p:pic>
    </p:spTree>
    <p:extLst>
      <p:ext uri="{BB962C8B-B14F-4D97-AF65-F5344CB8AC3E}">
        <p14:creationId xmlns:p14="http://schemas.microsoft.com/office/powerpoint/2010/main" val="484512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613C8BB-77AF-24FD-9616-29222BB75E94}"/>
              </a:ext>
            </a:extLst>
          </p:cNvPr>
          <p:cNvSpPr txBox="1"/>
          <p:nvPr/>
        </p:nvSpPr>
        <p:spPr>
          <a:xfrm>
            <a:off x="3204642" y="2353641"/>
            <a:ext cx="5782716" cy="2150719"/>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rgbClr val="080808"/>
                </a:solidFill>
                <a:effectLst/>
                <a:uLnTx/>
                <a:uFillTx/>
                <a:latin typeface="Calibri Light" panose="020F0302020204030204"/>
                <a:ea typeface="+mn-ea"/>
                <a:cs typeface="+mn-cs"/>
              </a:rPr>
              <a:t>MOHS Appendix Documents</a:t>
            </a: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3600" b="1" dirty="0">
                <a:solidFill>
                  <a:srgbClr val="080808"/>
                </a:solidFill>
                <a:latin typeface="Calibri Light" panose="020F0302020204030204"/>
              </a:rPr>
              <a:t>Of the Grant Award</a:t>
            </a:r>
            <a:endParaRPr kumimoji="0" lang="en-US" sz="3600" b="1" i="0" u="none" strike="noStrike" kern="1200" cap="none" spc="0" normalizeH="0" baseline="0" noProof="0" dirty="0">
              <a:ln>
                <a:noFill/>
              </a:ln>
              <a:solidFill>
                <a:srgbClr val="080808"/>
              </a:solidFill>
              <a:effectLst/>
              <a:uLnTx/>
              <a:uFillTx/>
              <a:latin typeface="Calibri Light" panose="020F0302020204030204"/>
              <a:ea typeface="+mn-ea"/>
              <a:cs typeface="+mn-cs"/>
            </a:endParaRPr>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050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B9B7BA10-72B6-487B-059E-B6650F982392}"/>
              </a:ext>
            </a:extLst>
          </p:cNvPr>
          <p:cNvPicPr>
            <a:picLocks noChangeAspect="1"/>
          </p:cNvPicPr>
          <p:nvPr/>
        </p:nvPicPr>
        <p:blipFill rotWithShape="1">
          <a:blip r:embed="rId2">
            <a:alphaModFix amt="40000"/>
          </a:blip>
          <a:srcRect b="15730"/>
          <a:stretch/>
        </p:blipFill>
        <p:spPr>
          <a:xfrm>
            <a:off x="20" y="10"/>
            <a:ext cx="12191980" cy="6857990"/>
          </a:xfrm>
          <a:prstGeom prst="rect">
            <a:avLst/>
          </a:prstGeom>
        </p:spPr>
      </p:pic>
      <p:sp>
        <p:nvSpPr>
          <p:cNvPr id="8" name="TextBox 7">
            <a:extLst>
              <a:ext uri="{FF2B5EF4-FFF2-40B4-BE49-F238E27FC236}">
                <a16:creationId xmlns:a16="http://schemas.microsoft.com/office/drawing/2014/main" id="{39D59062-15D3-E7C8-20CB-0107113FBBED}"/>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Calibri Light" panose="020F0302020204030204"/>
                <a:ea typeface="+mn-ea"/>
                <a:cs typeface="+mn-cs"/>
              </a:rPr>
              <a:t>Orientation Topics </a:t>
            </a:r>
          </a:p>
        </p:txBody>
      </p:sp>
      <p:sp>
        <p:nvSpPr>
          <p:cNvPr id="23"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 name="TextBox 8">
            <a:extLst>
              <a:ext uri="{FF2B5EF4-FFF2-40B4-BE49-F238E27FC236}">
                <a16:creationId xmlns:a16="http://schemas.microsoft.com/office/drawing/2014/main" id="{C4C09125-77B3-0B9C-A1E6-5ADA9788A66F}"/>
              </a:ext>
            </a:extLst>
          </p:cNvPr>
          <p:cNvGraphicFramePr/>
          <p:nvPr>
            <p:extLst>
              <p:ext uri="{D42A27DB-BD31-4B8C-83A1-F6EECF244321}">
                <p14:modId xmlns:p14="http://schemas.microsoft.com/office/powerpoint/2010/main" val="2140108644"/>
              </p:ext>
            </p:extLst>
          </p:nvPr>
        </p:nvGraphicFramePr>
        <p:xfrm>
          <a:off x="221073" y="1973034"/>
          <a:ext cx="11540397" cy="4563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953541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7D6D959-A864-7FBB-B37D-550B4D3A9529}"/>
              </a:ext>
            </a:extLst>
          </p:cNvPr>
          <p:cNvPicPr>
            <a:picLocks noChangeAspect="1"/>
          </p:cNvPicPr>
          <p:nvPr/>
        </p:nvPicPr>
        <p:blipFill>
          <a:blip r:embed="rId3"/>
          <a:stretch>
            <a:fillRect/>
          </a:stretch>
        </p:blipFill>
        <p:spPr>
          <a:xfrm>
            <a:off x="359381" y="232122"/>
            <a:ext cx="11472472" cy="6393328"/>
          </a:xfrm>
          <a:prstGeom prst="rect">
            <a:avLst/>
          </a:prstGeom>
        </p:spPr>
      </p:pic>
    </p:spTree>
    <p:extLst>
      <p:ext uri="{BB962C8B-B14F-4D97-AF65-F5344CB8AC3E}">
        <p14:creationId xmlns:p14="http://schemas.microsoft.com/office/powerpoint/2010/main" val="2857695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C6D6B66-E5B7-0F04-8084-FAAF9510DC8C}"/>
              </a:ext>
            </a:extLst>
          </p:cNvPr>
          <p:cNvSpPr txBox="1"/>
          <p:nvPr/>
        </p:nvSpPr>
        <p:spPr>
          <a:xfrm>
            <a:off x="7045376" y="1963436"/>
            <a:ext cx="472728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Designation of the Sub-Recipient Grant Administrator or SGA</a:t>
            </a:r>
          </a:p>
        </p:txBody>
      </p:sp>
      <p:pic>
        <p:nvPicPr>
          <p:cNvPr id="5" name="Picture 4">
            <a:extLst>
              <a:ext uri="{FF2B5EF4-FFF2-40B4-BE49-F238E27FC236}">
                <a16:creationId xmlns:a16="http://schemas.microsoft.com/office/drawing/2014/main" id="{5C4F8375-0AA9-FD04-4398-B6EC1E224982}"/>
              </a:ext>
            </a:extLst>
          </p:cNvPr>
          <p:cNvPicPr>
            <a:picLocks noChangeAspect="1"/>
          </p:cNvPicPr>
          <p:nvPr/>
        </p:nvPicPr>
        <p:blipFill>
          <a:blip r:embed="rId3"/>
          <a:stretch>
            <a:fillRect/>
          </a:stretch>
        </p:blipFill>
        <p:spPr>
          <a:xfrm>
            <a:off x="419343" y="304150"/>
            <a:ext cx="5849166" cy="6249272"/>
          </a:xfrm>
          <a:prstGeom prst="rect">
            <a:avLst/>
          </a:prstGeom>
        </p:spPr>
      </p:pic>
    </p:spTree>
    <p:extLst>
      <p:ext uri="{BB962C8B-B14F-4D97-AF65-F5344CB8AC3E}">
        <p14:creationId xmlns:p14="http://schemas.microsoft.com/office/powerpoint/2010/main" val="2219162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C6D6B66-E5B7-0F04-8084-FAAF9510DC8C}"/>
              </a:ext>
            </a:extLst>
          </p:cNvPr>
          <p:cNvSpPr txBox="1"/>
          <p:nvPr/>
        </p:nvSpPr>
        <p:spPr>
          <a:xfrm>
            <a:off x="7600013" y="1963436"/>
            <a:ext cx="43021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Scope of Work</a:t>
            </a:r>
          </a:p>
        </p:txBody>
      </p:sp>
      <p:pic>
        <p:nvPicPr>
          <p:cNvPr id="3" name="Picture 2">
            <a:extLst>
              <a:ext uri="{FF2B5EF4-FFF2-40B4-BE49-F238E27FC236}">
                <a16:creationId xmlns:a16="http://schemas.microsoft.com/office/drawing/2014/main" id="{7C5B1782-229C-637C-69F4-45B90D35870C}"/>
              </a:ext>
            </a:extLst>
          </p:cNvPr>
          <p:cNvPicPr>
            <a:picLocks noChangeAspect="1"/>
          </p:cNvPicPr>
          <p:nvPr/>
        </p:nvPicPr>
        <p:blipFill>
          <a:blip r:embed="rId3"/>
          <a:stretch>
            <a:fillRect/>
          </a:stretch>
        </p:blipFill>
        <p:spPr>
          <a:xfrm>
            <a:off x="116755" y="90993"/>
            <a:ext cx="6444065" cy="6614487"/>
          </a:xfrm>
          <a:prstGeom prst="rect">
            <a:avLst/>
          </a:prstGeom>
        </p:spPr>
      </p:pic>
    </p:spTree>
    <p:extLst>
      <p:ext uri="{BB962C8B-B14F-4D97-AF65-F5344CB8AC3E}">
        <p14:creationId xmlns:p14="http://schemas.microsoft.com/office/powerpoint/2010/main" val="2551100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C37E66E-3ADF-9FCE-4AAA-FF79FC0B6C56}"/>
              </a:ext>
            </a:extLst>
          </p:cNvPr>
          <p:cNvSpPr txBox="1"/>
          <p:nvPr/>
        </p:nvSpPr>
        <p:spPr>
          <a:xfrm>
            <a:off x="6418224" y="1528997"/>
            <a:ext cx="542400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Federal Funding Accountability and Transparency Act (FFATA) Compliance Form</a:t>
            </a:r>
          </a:p>
        </p:txBody>
      </p:sp>
      <p:pic>
        <p:nvPicPr>
          <p:cNvPr id="4" name="Picture 3">
            <a:extLst>
              <a:ext uri="{FF2B5EF4-FFF2-40B4-BE49-F238E27FC236}">
                <a16:creationId xmlns:a16="http://schemas.microsoft.com/office/drawing/2014/main" id="{878C669F-7044-0B70-E3A7-969D078E19A7}"/>
              </a:ext>
            </a:extLst>
          </p:cNvPr>
          <p:cNvPicPr>
            <a:picLocks noChangeAspect="1"/>
          </p:cNvPicPr>
          <p:nvPr/>
        </p:nvPicPr>
        <p:blipFill>
          <a:blip r:embed="rId3"/>
          <a:stretch>
            <a:fillRect/>
          </a:stretch>
        </p:blipFill>
        <p:spPr>
          <a:xfrm>
            <a:off x="548438" y="187046"/>
            <a:ext cx="5321348" cy="6483480"/>
          </a:xfrm>
          <a:prstGeom prst="rect">
            <a:avLst/>
          </a:prstGeom>
        </p:spPr>
      </p:pic>
    </p:spTree>
    <p:extLst>
      <p:ext uri="{BB962C8B-B14F-4D97-AF65-F5344CB8AC3E}">
        <p14:creationId xmlns:p14="http://schemas.microsoft.com/office/powerpoint/2010/main" val="2476191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C37E66E-3ADF-9FCE-4AAA-FF79FC0B6C56}"/>
              </a:ext>
            </a:extLst>
          </p:cNvPr>
          <p:cNvSpPr txBox="1"/>
          <p:nvPr/>
        </p:nvSpPr>
        <p:spPr>
          <a:xfrm>
            <a:off x="102870" y="335631"/>
            <a:ext cx="11985493" cy="550920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effectLst/>
                <a:uLnTx/>
                <a:uFillTx/>
                <a:latin typeface="Calibri" panose="020F0502020204030204"/>
                <a:ea typeface="+mn-ea"/>
                <a:cs typeface="+mn-cs"/>
              </a:rPr>
              <a:t>Get all Award Documents Signed and Return to: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400" dirty="0">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latin typeface="Calibri" panose="020F0502020204030204"/>
                <a:hlinkClick r:id="rId3">
                  <a:extLst>
                    <a:ext uri="{A12FA001-AC4F-418D-AE19-62706E023703}">
                      <ahyp:hlinkClr xmlns:ahyp="http://schemas.microsoft.com/office/drawing/2018/hyperlinkcolor" val="tx"/>
                    </a:ext>
                  </a:extLst>
                </a:hlinkClick>
              </a:rPr>
              <a:t>mohsgrants@dps.ms.gov</a:t>
            </a:r>
            <a:endParaRPr lang="en-US" sz="4400" dirty="0">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400" dirty="0">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FF0000"/>
                </a:solidFill>
                <a:latin typeface="Calibri" panose="020F0502020204030204"/>
              </a:rPr>
              <a:t>By October 17, 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latin typeface="Calibri" panose="020F0502020204030204"/>
              </a:rPr>
              <a:t>Need to Include all Award Documents with Appendix, and EHP (If Applicable)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119948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26C624C-963C-4795-B05B-6565DB5AB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4">
            <a:extLst>
              <a:ext uri="{FF2B5EF4-FFF2-40B4-BE49-F238E27FC236}">
                <a16:creationId xmlns:a16="http://schemas.microsoft.com/office/drawing/2014/main" id="{90C7B3B2-3957-736C-CD9E-4B0C9F0BD9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36" r="5929" b="2"/>
          <a:stretch/>
        </p:blipFill>
        <p:spPr bwMode="auto">
          <a:xfrm>
            <a:off x="20" y="10"/>
            <a:ext cx="3728839" cy="41973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B1471E85-0A97-8C5A-8C68-DF9A29DB14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66" r="6897" b="2"/>
          <a:stretch/>
        </p:blipFill>
        <p:spPr bwMode="auto">
          <a:xfrm>
            <a:off x="3847755" y="5"/>
            <a:ext cx="3686887" cy="4197368"/>
          </a:xfrm>
          <a:custGeom>
            <a:avLst/>
            <a:gdLst/>
            <a:ahLst/>
            <a:cxnLst/>
            <a:rect l="l" t="t" r="r" b="b"/>
            <a:pathLst>
              <a:path w="3686887" h="4197368">
                <a:moveTo>
                  <a:pt x="0" y="0"/>
                </a:moveTo>
                <a:lnTo>
                  <a:pt x="3686887" y="0"/>
                </a:lnTo>
                <a:lnTo>
                  <a:pt x="3686887" y="3832811"/>
                </a:lnTo>
                <a:lnTo>
                  <a:pt x="3497100" y="3826712"/>
                </a:lnTo>
                <a:cubicBezTo>
                  <a:pt x="3497100" y="3826712"/>
                  <a:pt x="3493758" y="3826712"/>
                  <a:pt x="3493758" y="3826712"/>
                </a:cubicBezTo>
                <a:cubicBezTo>
                  <a:pt x="3426914" y="3823370"/>
                  <a:pt x="3363416" y="3823370"/>
                  <a:pt x="3296571" y="3820027"/>
                </a:cubicBezTo>
                <a:cubicBezTo>
                  <a:pt x="3065966" y="3820027"/>
                  <a:pt x="2835360" y="3820027"/>
                  <a:pt x="2608095" y="3820027"/>
                </a:cubicBezTo>
                <a:cubicBezTo>
                  <a:pt x="2384173" y="3910265"/>
                  <a:pt x="2140198" y="3833396"/>
                  <a:pt x="1919619" y="3903581"/>
                </a:cubicBezTo>
                <a:cubicBezTo>
                  <a:pt x="1685670" y="3900239"/>
                  <a:pt x="1465092" y="3970423"/>
                  <a:pt x="1234485" y="4000503"/>
                </a:cubicBezTo>
                <a:cubicBezTo>
                  <a:pt x="1060693" y="4013871"/>
                  <a:pt x="883561" y="3997160"/>
                  <a:pt x="723139" y="4067345"/>
                </a:cubicBezTo>
                <a:cubicBezTo>
                  <a:pt x="661310" y="4095753"/>
                  <a:pt x="606165" y="4128339"/>
                  <a:pt x="583188" y="4172622"/>
                </a:cubicBezTo>
                <a:lnTo>
                  <a:pt x="575662" y="4197368"/>
                </a:lnTo>
                <a:lnTo>
                  <a:pt x="0" y="4197368"/>
                </a:lnTo>
                <a:close/>
              </a:path>
            </a:pathLst>
          </a:cu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981C3E37-0635-ADBD-D4AF-3B4287A1E10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250" r="-2" b="5318"/>
          <a:stretch/>
        </p:blipFill>
        <p:spPr bwMode="auto">
          <a:xfrm>
            <a:off x="7653541"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2B03F356-C220-A972-1219-57E4541C1E9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704" b="21022"/>
          <a:stretch/>
        </p:blipFill>
        <p:spPr bwMode="auto">
          <a:xfrm>
            <a:off x="20" y="4297691"/>
            <a:ext cx="6836830" cy="2560309"/>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7ED06A9-A608-4E6B-A475-601FF3F7AED1}"/>
              </a:ext>
            </a:extLst>
          </p:cNvPr>
          <p:cNvSpPr>
            <a:spLocks noGrp="1"/>
          </p:cNvSpPr>
          <p:nvPr>
            <p:ph type="title"/>
          </p:nvPr>
        </p:nvSpPr>
        <p:spPr>
          <a:xfrm>
            <a:off x="6343650" y="4181474"/>
            <a:ext cx="5505814" cy="1471335"/>
          </a:xfrm>
        </p:spPr>
        <p:txBody>
          <a:bodyPr vert="horz" lIns="91440" tIns="45720" rIns="91440" bIns="45720" rtlCol="0" anchor="b">
            <a:normAutofit/>
          </a:bodyPr>
          <a:lstStyle/>
          <a:p>
            <a:r>
              <a:rPr lang="en-US" sz="4400" b="1" kern="1200" dirty="0">
                <a:solidFill>
                  <a:schemeClr val="tx1"/>
                </a:solidFill>
                <a:latin typeface="+mj-lt"/>
                <a:ea typeface="+mj-ea"/>
                <a:cs typeface="+mj-cs"/>
              </a:rPr>
              <a:t>FY22 Homeland Security Grant Program</a:t>
            </a:r>
          </a:p>
        </p:txBody>
      </p:sp>
      <p:sp>
        <p:nvSpPr>
          <p:cNvPr id="3" name="Text Placeholder 2">
            <a:extLst>
              <a:ext uri="{FF2B5EF4-FFF2-40B4-BE49-F238E27FC236}">
                <a16:creationId xmlns:a16="http://schemas.microsoft.com/office/drawing/2014/main" id="{FB03B407-9644-441B-A3A9-F03AAC8A9763}"/>
              </a:ext>
            </a:extLst>
          </p:cNvPr>
          <p:cNvSpPr>
            <a:spLocks noGrp="1"/>
          </p:cNvSpPr>
          <p:nvPr>
            <p:ph type="body" idx="1"/>
          </p:nvPr>
        </p:nvSpPr>
        <p:spPr>
          <a:xfrm>
            <a:off x="6343650" y="5709565"/>
            <a:ext cx="5395975" cy="646785"/>
          </a:xfrm>
        </p:spPr>
        <p:txBody>
          <a:bodyPr vert="horz" lIns="91440" tIns="45720" rIns="91440" bIns="45720" rtlCol="0">
            <a:normAutofit/>
          </a:bodyPr>
          <a:lstStyle/>
          <a:p>
            <a:r>
              <a:rPr lang="en-US" sz="3200" kern="1200" dirty="0">
                <a:solidFill>
                  <a:schemeClr val="tx1"/>
                </a:solidFill>
                <a:latin typeface="+mn-lt"/>
                <a:ea typeface="+mn-ea"/>
                <a:cs typeface="+mn-cs"/>
              </a:rPr>
              <a:t>Setting up in MAGIC </a:t>
            </a:r>
          </a:p>
        </p:txBody>
      </p:sp>
      <p:sp>
        <p:nvSpPr>
          <p:cNvPr id="4" name="Slide Number Placeholder 3">
            <a:extLst>
              <a:ext uri="{FF2B5EF4-FFF2-40B4-BE49-F238E27FC236}">
                <a16:creationId xmlns:a16="http://schemas.microsoft.com/office/drawing/2014/main" id="{3EC5879C-77DE-4B8D-B41A-DDCDDFAD9ADB}"/>
              </a:ext>
            </a:extLst>
          </p:cNvPr>
          <p:cNvSpPr>
            <a:spLocks noGrp="1"/>
          </p:cNvSpPr>
          <p:nvPr>
            <p:ph type="sldNum" sz="quarter" idx="12"/>
          </p:nvPr>
        </p:nvSpPr>
        <p:spPr>
          <a:xfrm>
            <a:off x="10443110" y="6356350"/>
            <a:ext cx="91069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6AF1B4E-90EC-4A51-B6E5-B702C054ECB0}"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227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Image result for magic mississippi dfa">
            <a:extLst>
              <a:ext uri="{FF2B5EF4-FFF2-40B4-BE49-F238E27FC236}">
                <a16:creationId xmlns:a16="http://schemas.microsoft.com/office/drawing/2014/main" id="{3E520674-7DA7-4681-905D-E0D2DEFCFB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34064" y="572802"/>
            <a:ext cx="4219455" cy="1835732"/>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7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0" name="Rectangle 7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276226" y="277852"/>
            <a:ext cx="504800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24A3A538-E08C-401C-B0EE-E88BA1BD36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CA8E5DF-C7A0-FD5C-F154-5A975F9EF7B3}"/>
              </a:ext>
            </a:extLst>
          </p:cNvPr>
          <p:cNvSpPr txBox="1"/>
          <p:nvPr/>
        </p:nvSpPr>
        <p:spPr>
          <a:xfrm>
            <a:off x="543325" y="2710659"/>
            <a:ext cx="11249235" cy="3108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All Sub-Recipients must be signed up and registered with the Mississippi Accountability System for Government Information and Collaboration (MAGIC).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All payments and reimbursement will come to you through this system. You MUST be registered in MAGIC or we will not be able to reimburse your agency.</a:t>
            </a:r>
          </a:p>
        </p:txBody>
      </p:sp>
    </p:spTree>
    <p:extLst>
      <p:ext uri="{BB962C8B-B14F-4D97-AF65-F5344CB8AC3E}">
        <p14:creationId xmlns:p14="http://schemas.microsoft.com/office/powerpoint/2010/main" val="1589305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Grant Reimbursement Request Process-MAGIC</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5257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ts val="336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85A9A9D-78C4-4D49-8985-A64EADDF1E52}"/>
              </a:ext>
            </a:extLst>
          </p:cNvPr>
          <p:cNvSpPr txBox="1"/>
          <p:nvPr/>
        </p:nvSpPr>
        <p:spPr>
          <a:xfrm>
            <a:off x="-6946" y="1774891"/>
            <a:ext cx="12277902" cy="483209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All sub-recipients must register as a vendor in the Mississippi Accountability System for Government Information and Collaboration system (MAGIC).</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Link to Vendor MAGIC Page: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https://www.dfa.ms.gov/dfa-offices/mmrs/mississippi-suppliers-vendors/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Link to Vendor MAGIC Setup: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https://sus.magic.ms.gov/sap/bc/webdynpro/sapsrm/wda_e_suco_sreg?sap-client=100#</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056B792-28D8-4BFE-ADD7-850EBF7BF3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893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Grant Reimbursement Request Process-MAGIC</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5257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ts val="336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85A9A9D-78C4-4D49-8985-A64EADDF1E52}"/>
              </a:ext>
            </a:extLst>
          </p:cNvPr>
          <p:cNvSpPr txBox="1"/>
          <p:nvPr/>
        </p:nvSpPr>
        <p:spPr>
          <a:xfrm>
            <a:off x="310896" y="1828800"/>
            <a:ext cx="11325213"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Link to MAGIC Registration Form Instructions: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https://www.dfa.ms.gov/media/1689/supplier-registration-form.pdf</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Link to MAGIC Request for Change Form: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https://www.dfa.ms.gov/media/1688/state-of-mississippi-supplier-form-extended.pdf</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1FAE255-51FE-458D-9FEA-8300F20A74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953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Grant Reimbursement Request Process-MAGIC</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5257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ts val="336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85A9A9D-78C4-4D49-8985-A64EADDF1E52}"/>
              </a:ext>
            </a:extLst>
          </p:cNvPr>
          <p:cNvSpPr txBox="1"/>
          <p:nvPr/>
        </p:nvSpPr>
        <p:spPr>
          <a:xfrm>
            <a:off x="310896" y="1828800"/>
            <a:ext cx="11325213"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Please call the MMRS Call Center at (601) 359-1343, Option 2 for assistance in locating your vendor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MAGIC Help Desk: (601) 359-1346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MAGIC Registration Questions: (601) 576-1160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6ADC3A9A-2DA8-4C1D-8C44-C3E8EFDE1C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51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A26C624C-963C-4795-B05B-6565DB5AB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4">
            <a:extLst>
              <a:ext uri="{FF2B5EF4-FFF2-40B4-BE49-F238E27FC236}">
                <a16:creationId xmlns:a16="http://schemas.microsoft.com/office/drawing/2014/main" id="{981C3E37-0635-ADBD-D4AF-3B4287A1E1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700" r="11812" b="1"/>
          <a:stretch/>
        </p:blipFill>
        <p:spPr bwMode="auto">
          <a:xfrm>
            <a:off x="20" y="10"/>
            <a:ext cx="3728839" cy="41973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2B03F356-C220-A972-1219-57E4541C1E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20" r="26485" b="1"/>
          <a:stretch/>
        </p:blipFill>
        <p:spPr bwMode="auto">
          <a:xfrm>
            <a:off x="3847755" y="5"/>
            <a:ext cx="3686887" cy="4197368"/>
          </a:xfrm>
          <a:custGeom>
            <a:avLst/>
            <a:gdLst/>
            <a:ahLst/>
            <a:cxnLst/>
            <a:rect l="l" t="t" r="r" b="b"/>
            <a:pathLst>
              <a:path w="3686887" h="4197368">
                <a:moveTo>
                  <a:pt x="0" y="0"/>
                </a:moveTo>
                <a:lnTo>
                  <a:pt x="3686887" y="0"/>
                </a:lnTo>
                <a:lnTo>
                  <a:pt x="3686887" y="3832811"/>
                </a:lnTo>
                <a:lnTo>
                  <a:pt x="3497100" y="3826712"/>
                </a:lnTo>
                <a:cubicBezTo>
                  <a:pt x="3497100" y="3826712"/>
                  <a:pt x="3493758" y="3826712"/>
                  <a:pt x="3493758" y="3826712"/>
                </a:cubicBezTo>
                <a:cubicBezTo>
                  <a:pt x="3426914" y="3823370"/>
                  <a:pt x="3363416" y="3823370"/>
                  <a:pt x="3296571" y="3820027"/>
                </a:cubicBezTo>
                <a:cubicBezTo>
                  <a:pt x="3065966" y="3820027"/>
                  <a:pt x="2835360" y="3820027"/>
                  <a:pt x="2608095" y="3820027"/>
                </a:cubicBezTo>
                <a:cubicBezTo>
                  <a:pt x="2384173" y="3910265"/>
                  <a:pt x="2140198" y="3833396"/>
                  <a:pt x="1919619" y="3903581"/>
                </a:cubicBezTo>
                <a:cubicBezTo>
                  <a:pt x="1685670" y="3900239"/>
                  <a:pt x="1465092" y="3970423"/>
                  <a:pt x="1234485" y="4000503"/>
                </a:cubicBezTo>
                <a:cubicBezTo>
                  <a:pt x="1060693" y="4013871"/>
                  <a:pt x="883561" y="3997160"/>
                  <a:pt x="723139" y="4067345"/>
                </a:cubicBezTo>
                <a:cubicBezTo>
                  <a:pt x="661310" y="4095753"/>
                  <a:pt x="606165" y="4128339"/>
                  <a:pt x="583188" y="4172622"/>
                </a:cubicBezTo>
                <a:lnTo>
                  <a:pt x="575662" y="4197368"/>
                </a:lnTo>
                <a:lnTo>
                  <a:pt x="0" y="4197368"/>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90C7B3B2-3957-736C-CD9E-4B0C9F0BD9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23"/>
          <a:stretch/>
        </p:blipFill>
        <p:spPr bwMode="auto">
          <a:xfrm>
            <a:off x="7653541"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B1471E85-0A97-8C5A-8C68-DF9A29DB14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004" r="2" b="14645"/>
          <a:stretch/>
        </p:blipFill>
        <p:spPr bwMode="auto">
          <a:xfrm>
            <a:off x="20" y="4297691"/>
            <a:ext cx="6836830" cy="2560309"/>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7ED06A9-A608-4E6B-A475-601FF3F7AED1}"/>
              </a:ext>
            </a:extLst>
          </p:cNvPr>
          <p:cNvSpPr>
            <a:spLocks noGrp="1"/>
          </p:cNvSpPr>
          <p:nvPr>
            <p:ph type="title"/>
          </p:nvPr>
        </p:nvSpPr>
        <p:spPr>
          <a:xfrm>
            <a:off x="6343650" y="4181474"/>
            <a:ext cx="5505814" cy="1471335"/>
          </a:xfrm>
        </p:spPr>
        <p:txBody>
          <a:bodyPr vert="horz" lIns="91440" tIns="45720" rIns="91440" bIns="45720" rtlCol="0" anchor="b">
            <a:normAutofit/>
          </a:bodyPr>
          <a:lstStyle/>
          <a:p>
            <a:r>
              <a:rPr lang="en-US" sz="4400" b="1" kern="1200" dirty="0">
                <a:solidFill>
                  <a:schemeClr val="tx1"/>
                </a:solidFill>
                <a:latin typeface="+mj-lt"/>
                <a:ea typeface="+mj-ea"/>
                <a:cs typeface="+mj-cs"/>
              </a:rPr>
              <a:t>FY22 Homeland Security Grant Program</a:t>
            </a:r>
          </a:p>
        </p:txBody>
      </p:sp>
      <p:sp>
        <p:nvSpPr>
          <p:cNvPr id="3" name="Text Placeholder 2">
            <a:extLst>
              <a:ext uri="{FF2B5EF4-FFF2-40B4-BE49-F238E27FC236}">
                <a16:creationId xmlns:a16="http://schemas.microsoft.com/office/drawing/2014/main" id="{FB03B407-9644-441B-A3A9-F03AAC8A9763}"/>
              </a:ext>
            </a:extLst>
          </p:cNvPr>
          <p:cNvSpPr>
            <a:spLocks noGrp="1"/>
          </p:cNvSpPr>
          <p:nvPr>
            <p:ph type="body" idx="1"/>
          </p:nvPr>
        </p:nvSpPr>
        <p:spPr>
          <a:xfrm>
            <a:off x="6343650" y="5709565"/>
            <a:ext cx="5395975" cy="646785"/>
          </a:xfrm>
        </p:spPr>
        <p:txBody>
          <a:bodyPr vert="horz" lIns="91440" tIns="45720" rIns="91440" bIns="45720" rtlCol="0">
            <a:normAutofit/>
          </a:bodyPr>
          <a:lstStyle/>
          <a:p>
            <a:r>
              <a:rPr lang="en-US" sz="2000" kern="1200" dirty="0">
                <a:solidFill>
                  <a:schemeClr val="tx1"/>
                </a:solidFill>
                <a:latin typeface="+mn-lt"/>
                <a:ea typeface="+mn-ea"/>
                <a:cs typeface="+mn-cs"/>
              </a:rPr>
              <a:t>Information about the FY22 Federal Non-Profit Security Grant Program</a:t>
            </a:r>
          </a:p>
        </p:txBody>
      </p:sp>
      <p:sp>
        <p:nvSpPr>
          <p:cNvPr id="4" name="Slide Number Placeholder 3">
            <a:extLst>
              <a:ext uri="{FF2B5EF4-FFF2-40B4-BE49-F238E27FC236}">
                <a16:creationId xmlns:a16="http://schemas.microsoft.com/office/drawing/2014/main" id="{3EC5879C-77DE-4B8D-B41A-DDCDDFAD9ADB}"/>
              </a:ext>
            </a:extLst>
          </p:cNvPr>
          <p:cNvSpPr>
            <a:spLocks noGrp="1"/>
          </p:cNvSpPr>
          <p:nvPr>
            <p:ph type="sldNum" sz="quarter" idx="12"/>
          </p:nvPr>
        </p:nvSpPr>
        <p:spPr>
          <a:xfrm>
            <a:off x="10443110" y="6356350"/>
            <a:ext cx="910690" cy="365125"/>
          </a:xfrm>
        </p:spPr>
        <p:txBody>
          <a:bodyPr vert="horz" lIns="91440" tIns="45720" rIns="91440" bIns="45720" rtlCol="0" anchor="ctr">
            <a:normAutofit/>
          </a:bodyPr>
          <a:lstStyle/>
          <a:p>
            <a:pPr>
              <a:spcAft>
                <a:spcPts val="600"/>
              </a:spcAft>
              <a:defRPr/>
            </a:pPr>
            <a:fld id="{A6AF1B4E-90EC-4A51-B6E5-B702C054ECB0}" type="slidenum">
              <a:rPr lang="en-US"/>
              <a:pPr>
                <a:spcAft>
                  <a:spcPts val="600"/>
                </a:spcAft>
                <a:defRPr/>
              </a:pPr>
              <a:t>4</a:t>
            </a:fld>
            <a:endParaRPr lang="en-US" dirty="0"/>
          </a:p>
        </p:txBody>
      </p:sp>
    </p:spTree>
    <p:extLst>
      <p:ext uri="{BB962C8B-B14F-4D97-AF65-F5344CB8AC3E}">
        <p14:creationId xmlns:p14="http://schemas.microsoft.com/office/powerpoint/2010/main" val="24364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06A9-A608-4E6B-A475-601FF3F7AED1}"/>
              </a:ext>
            </a:extLst>
          </p:cNvPr>
          <p:cNvSpPr>
            <a:spLocks noGrp="1"/>
          </p:cNvSpPr>
          <p:nvPr>
            <p:ph type="title"/>
          </p:nvPr>
        </p:nvSpPr>
        <p:spPr>
          <a:xfrm>
            <a:off x="122930" y="4385066"/>
            <a:ext cx="10923638" cy="1317643"/>
          </a:xfrm>
        </p:spPr>
        <p:txBody>
          <a:bodyPr vert="horz" lIns="91440" tIns="45720" rIns="91440" bIns="45720" rtlCol="0" anchor="b">
            <a:normAutofit/>
          </a:bodyPr>
          <a:lstStyle/>
          <a:p>
            <a:r>
              <a:rPr lang="en-US" sz="5100" b="1" kern="1200" dirty="0">
                <a:solidFill>
                  <a:schemeClr val="tx1"/>
                </a:solidFill>
                <a:latin typeface="+mj-lt"/>
                <a:ea typeface="+mj-ea"/>
                <a:cs typeface="+mj-cs"/>
              </a:rPr>
              <a:t>FY22 Homeland Security Grant Program</a:t>
            </a:r>
          </a:p>
        </p:txBody>
      </p:sp>
      <p:sp>
        <p:nvSpPr>
          <p:cNvPr id="3" name="Text Placeholder 2">
            <a:extLst>
              <a:ext uri="{FF2B5EF4-FFF2-40B4-BE49-F238E27FC236}">
                <a16:creationId xmlns:a16="http://schemas.microsoft.com/office/drawing/2014/main" id="{FB03B407-9644-441B-A3A9-F03AAC8A9763}"/>
              </a:ext>
            </a:extLst>
          </p:cNvPr>
          <p:cNvSpPr>
            <a:spLocks noGrp="1"/>
          </p:cNvSpPr>
          <p:nvPr>
            <p:ph type="body" idx="1"/>
          </p:nvPr>
        </p:nvSpPr>
        <p:spPr>
          <a:xfrm>
            <a:off x="122930" y="5682998"/>
            <a:ext cx="10923638" cy="521109"/>
          </a:xfrm>
        </p:spPr>
        <p:txBody>
          <a:bodyPr vert="horz" lIns="91440" tIns="45720" rIns="91440" bIns="45720" rtlCol="0">
            <a:normAutofit/>
          </a:bodyPr>
          <a:lstStyle/>
          <a:p>
            <a:pPr lvl="0"/>
            <a:r>
              <a:rPr lang="en-US" dirty="0"/>
              <a:t>SGA Manual and What is it?</a:t>
            </a:r>
          </a:p>
          <a:p>
            <a:endParaRPr lang="en-US" kern="1200" dirty="0">
              <a:solidFill>
                <a:schemeClr val="tx1"/>
              </a:solidFill>
              <a:latin typeface="+mn-lt"/>
              <a:ea typeface="+mn-ea"/>
              <a:cs typeface="+mn-cs"/>
            </a:endParaRPr>
          </a:p>
        </p:txBody>
      </p:sp>
      <p:pic>
        <p:nvPicPr>
          <p:cNvPr id="17" name="Picture 2">
            <a:extLst>
              <a:ext uri="{FF2B5EF4-FFF2-40B4-BE49-F238E27FC236}">
                <a16:creationId xmlns:a16="http://schemas.microsoft.com/office/drawing/2014/main" id="{2B03F356-C220-A972-1219-57E4541C1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667" r="14667"/>
          <a:stretch/>
        </p:blipFill>
        <p:spPr bwMode="auto">
          <a:xfrm>
            <a:off x="20" y="10"/>
            <a:ext cx="3008514" cy="42573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B1471E85-0A97-8C5A-8C68-DF9A29DB1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30" r="2930"/>
          <a:stretch/>
        </p:blipFill>
        <p:spPr bwMode="auto">
          <a:xfrm>
            <a:off x="3061261" y="10"/>
            <a:ext cx="3008534" cy="4261094"/>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2614"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a:extLst>
              <a:ext uri="{FF2B5EF4-FFF2-40B4-BE49-F238E27FC236}">
                <a16:creationId xmlns:a16="http://schemas.microsoft.com/office/drawing/2014/main" id="{90C7B3B2-3957-736C-CD9E-4B0C9F0BD9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33" r="2933"/>
          <a:stretch/>
        </p:blipFill>
        <p:spPr bwMode="auto">
          <a:xfrm>
            <a:off x="9183624" y="10"/>
            <a:ext cx="3008376" cy="4261094"/>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27B73E-D784-4780-AA33-DCDFE7DA16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7921"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FF1850-8D1E-4E84-BD9E-F2E9069585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37307"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EC5879C-77DE-4B8D-B41A-DDCDDFAD9ADB}"/>
              </a:ext>
            </a:extLst>
          </p:cNvPr>
          <p:cNvSpPr>
            <a:spLocks noGrp="1"/>
          </p:cNvSpPr>
          <p:nvPr>
            <p:ph type="sldNum" sz="quarter" idx="12"/>
          </p:nvPr>
        </p:nvSpPr>
        <p:spPr>
          <a:xfrm>
            <a:off x="10739336" y="6356350"/>
            <a:ext cx="614464"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6AF1B4E-90EC-4A51-B6E5-B702C054ECB0}"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4">
            <a:extLst>
              <a:ext uri="{FF2B5EF4-FFF2-40B4-BE49-F238E27FC236}">
                <a16:creationId xmlns:a16="http://schemas.microsoft.com/office/drawing/2014/main" id="{981C3E37-0635-ADBD-D4AF-3B4287A1E1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141750" y="605082"/>
            <a:ext cx="2949241" cy="294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401982"/>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DD5FA794-7421-AF28-43BC-D2E0FAB6CA8C}"/>
              </a:ext>
            </a:extLst>
          </p:cNvPr>
          <p:cNvPicPr>
            <a:picLocks noChangeAspect="1"/>
          </p:cNvPicPr>
          <p:nvPr/>
        </p:nvPicPr>
        <p:blipFill>
          <a:blip r:embed="rId2"/>
          <a:stretch>
            <a:fillRect/>
          </a:stretch>
        </p:blipFill>
        <p:spPr>
          <a:xfrm>
            <a:off x="266374" y="148376"/>
            <a:ext cx="4923672" cy="6312400"/>
          </a:xfrm>
          <a:prstGeom prst="rect">
            <a:avLst/>
          </a:prstGeom>
        </p:spPr>
      </p:pic>
      <p:sp>
        <p:nvSpPr>
          <p:cNvPr id="9" name="TextBox 8">
            <a:extLst>
              <a:ext uri="{FF2B5EF4-FFF2-40B4-BE49-F238E27FC236}">
                <a16:creationId xmlns:a16="http://schemas.microsoft.com/office/drawing/2014/main" id="{E888B12D-C15C-E268-59A9-9227326CF332}"/>
              </a:ext>
            </a:extLst>
          </p:cNvPr>
          <p:cNvSpPr txBox="1"/>
          <p:nvPr/>
        </p:nvSpPr>
        <p:spPr>
          <a:xfrm>
            <a:off x="5456420" y="148376"/>
            <a:ext cx="6580682" cy="3785652"/>
          </a:xfrm>
          <a:prstGeom prst="rect">
            <a:avLst/>
          </a:prstGeom>
          <a:solidFill>
            <a:schemeClr val="bg2"/>
          </a:solidFill>
        </p:spPr>
        <p:txBody>
          <a:bodyPr wrap="square">
            <a:spAutoFit/>
          </a:bodyPr>
          <a:lstStyle/>
          <a:p>
            <a:pPr algn="just"/>
            <a:r>
              <a:rPr lang="en-US" sz="2400" dirty="0">
                <a:effectLst/>
                <a:latin typeface="Times New Roman" panose="02020603050405020304" pitchFamily="18" charset="0"/>
                <a:ea typeface="Calibri" panose="020F0502020204030204" pitchFamily="34" charset="0"/>
              </a:rPr>
              <a:t>This guide will enable sub-recipients to manage an awarded homeland security grant and help guide in compliance with U.S. Department of Homeland Security, Federal Emergency Management Agency (FEMA) and State regulations. </a:t>
            </a:r>
          </a:p>
          <a:p>
            <a:pPr algn="just"/>
            <a:endParaRPr lang="en-US" sz="2400" dirty="0">
              <a:latin typeface="Times New Roman" panose="02020603050405020304" pitchFamily="18" charset="0"/>
              <a:ea typeface="Calibri" panose="020F0502020204030204" pitchFamily="34" charset="0"/>
            </a:endParaRPr>
          </a:p>
          <a:p>
            <a:pPr algn="just"/>
            <a:r>
              <a:rPr lang="en-US" sz="2400" dirty="0">
                <a:effectLst/>
                <a:latin typeface="Times New Roman" panose="02020603050405020304" pitchFamily="18" charset="0"/>
                <a:ea typeface="Calibri" panose="020F0502020204030204" pitchFamily="34" charset="0"/>
              </a:rPr>
              <a:t>This guide contains information and approved administrative and financial procedures and will assist staff and administrators in performing their assigned functions. </a:t>
            </a:r>
            <a:endParaRPr lang="en-US" sz="2400" dirty="0"/>
          </a:p>
        </p:txBody>
      </p:sp>
      <p:pic>
        <p:nvPicPr>
          <p:cNvPr id="11" name="Picture 6" descr="No photo description available.">
            <a:extLst>
              <a:ext uri="{FF2B5EF4-FFF2-40B4-BE49-F238E27FC236}">
                <a16:creationId xmlns:a16="http://schemas.microsoft.com/office/drawing/2014/main" id="{3CBB35CA-2A50-00DC-A647-DB12FF456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026" y="4061440"/>
            <a:ext cx="2554545" cy="255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044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9895951"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Sub-Recipient Grant Administrator’s Guide</a:t>
            </a:r>
          </a:p>
        </p:txBody>
      </p:sp>
      <p:sp>
        <p:nvSpPr>
          <p:cNvPr id="12" name="TextBox 11">
            <a:extLst>
              <a:ext uri="{FF2B5EF4-FFF2-40B4-BE49-F238E27FC236}">
                <a16:creationId xmlns:a16="http://schemas.microsoft.com/office/drawing/2014/main" id="{3F29DC61-2802-F054-8A5C-B0FB5FE70211}"/>
              </a:ext>
            </a:extLst>
          </p:cNvPr>
          <p:cNvSpPr txBox="1"/>
          <p:nvPr/>
        </p:nvSpPr>
        <p:spPr>
          <a:xfrm>
            <a:off x="391885" y="1869276"/>
            <a:ext cx="11322919" cy="3970318"/>
          </a:xfrm>
          <a:prstGeom prst="rect">
            <a:avLst/>
          </a:prstGeom>
          <a:noFill/>
        </p:spPr>
        <p:txBody>
          <a:bodyPr wrap="square">
            <a:spAutoFit/>
          </a:bodyPr>
          <a:lstStyle/>
          <a:p>
            <a:pPr marL="0" marR="0" algn="just">
              <a:spcBef>
                <a:spcPts val="0"/>
              </a:spcBef>
              <a:spcAft>
                <a:spcPts val="0"/>
              </a:spcAft>
            </a:pPr>
            <a:r>
              <a:rPr lang="en-US" sz="2800" u="sng" dirty="0">
                <a:effectLst/>
                <a:latin typeface="Times New Roman" panose="02020603050405020304" pitchFamily="18" charset="0"/>
                <a:ea typeface="Times New Roman" panose="02020603050405020304" pitchFamily="18" charset="0"/>
              </a:rPr>
              <a:t>Authority:</a:t>
            </a:r>
            <a:endParaRPr lang="en-US" sz="20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For a State to receive federal funds under Homeland Security Act, the Governor must establish a Homeland Security Agency that has adequate powers and is suitably and organized to carry out homeland security program to the satisfaction of the U.S. Department of Homeland Security (DHS) and the Federal Emergency Management Agency (FEMA).  See Sections 2002 to 2004 of the Homeland Security Act of 2002 (Pub. L. No. 107-296), codified as amended (6 U.S.C. §§ 603-605) and the Department of Homeland Security Appropriations Act, 2021 (Pub. L. No. 116-260).</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6432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Sub-Recipient Grant Administrator’s Guide-Federal Rules We MUST Follow</a:t>
            </a:r>
          </a:p>
        </p:txBody>
      </p:sp>
      <p:sp>
        <p:nvSpPr>
          <p:cNvPr id="10" name="TextBox 9">
            <a:extLst>
              <a:ext uri="{FF2B5EF4-FFF2-40B4-BE49-F238E27FC236}">
                <a16:creationId xmlns:a16="http://schemas.microsoft.com/office/drawing/2014/main" id="{A8ECE67B-B3AC-331B-39EF-9FF3104FD4FE}"/>
              </a:ext>
            </a:extLst>
          </p:cNvPr>
          <p:cNvSpPr txBox="1"/>
          <p:nvPr/>
        </p:nvSpPr>
        <p:spPr>
          <a:xfrm>
            <a:off x="358869" y="1697826"/>
            <a:ext cx="11540285"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Uniform Administrative Requirements, Cost Principals, Audit Requirements for Federal Awards (Super Circular): 2CFR Part 200 and 1201</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The Super Circular super-cedes 49 CFR Parts 18 and 19 (Common Rule). The Super Circular was adopted by the Department of Homeland Security on December 26, 2014. All grants will follow the requirements in the Supercircular, 2 CFR Parts 200 and 1201.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4" name="TextBox 13">
            <a:extLst>
              <a:ext uri="{FF2B5EF4-FFF2-40B4-BE49-F238E27FC236}">
                <a16:creationId xmlns:a16="http://schemas.microsoft.com/office/drawing/2014/main" id="{9DD92FC1-F5E6-90BA-30AC-75BDAAE735F0}"/>
              </a:ext>
            </a:extLst>
          </p:cNvPr>
          <p:cNvSpPr txBox="1"/>
          <p:nvPr/>
        </p:nvSpPr>
        <p:spPr>
          <a:xfrm>
            <a:off x="358869" y="3162638"/>
            <a:ext cx="11406790"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Other Applicable Office of Management and Budget Circulars:</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Federal regulations at 2 CFR Parts 200 and 1201 supersede OMB Circulars A-21, A-50, A-87, A-89, A-102, A-110, A-122 and A-133.  FEMA recipients are responsible for following all standards in 2 CFR Part 200 as modified by 2 CFR Part 1201.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6" name="TextBox 15">
            <a:extLst>
              <a:ext uri="{FF2B5EF4-FFF2-40B4-BE49-F238E27FC236}">
                <a16:creationId xmlns:a16="http://schemas.microsoft.com/office/drawing/2014/main" id="{097AE65D-48F6-1B1B-154D-CAB6F33F00E3}"/>
              </a:ext>
            </a:extLst>
          </p:cNvPr>
          <p:cNvSpPr txBox="1"/>
          <p:nvPr/>
        </p:nvSpPr>
        <p:spPr>
          <a:xfrm>
            <a:off x="358869" y="4319674"/>
            <a:ext cx="11406789"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Internal Management Controls:</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The MOHS shall have policies and procedures to reasonably ensure that: (a) programs achieve their intended results; (b) resources are consistent with agency mission; (c) programs and resources are protected from waste, fraud, and mismanagement; (d) Federal laws and regulations are followed; (e) reliable and timely information is obtained, maintained, reported and used for decision making; and (f) reasonable measures are taken to safeguard protected personally identifiable information and other information designated as sensitive, see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hlinkClick r:id="rId2"/>
              </a:rPr>
              <a:t>2 CFR Part 200.303</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764044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Sub-Recipient Grant Administrator’s Guide-Federal Rules We MUST Follow</a:t>
            </a:r>
          </a:p>
        </p:txBody>
      </p:sp>
      <p:sp>
        <p:nvSpPr>
          <p:cNvPr id="12" name="TextBox 11">
            <a:extLst>
              <a:ext uri="{FF2B5EF4-FFF2-40B4-BE49-F238E27FC236}">
                <a16:creationId xmlns:a16="http://schemas.microsoft.com/office/drawing/2014/main" id="{660015AF-AA3E-4FBF-5942-013B2F47309A}"/>
              </a:ext>
            </a:extLst>
          </p:cNvPr>
          <p:cNvSpPr txBox="1"/>
          <p:nvPr/>
        </p:nvSpPr>
        <p:spPr>
          <a:xfrm>
            <a:off x="262689" y="1710017"/>
            <a:ext cx="11929307" cy="4755148"/>
          </a:xfrm>
          <a:prstGeom prst="rect">
            <a:avLst/>
          </a:prstGeom>
          <a:noFill/>
        </p:spPr>
        <p:txBody>
          <a:bodyPr wrap="square">
            <a:spAutoFit/>
          </a:bodyPr>
          <a:lstStyle/>
          <a:p>
            <a:pPr marL="0" marR="135890" algn="just">
              <a:spcBef>
                <a:spcPts val="0"/>
              </a:spcBef>
              <a:spcAft>
                <a:spcPts val="600"/>
              </a:spcAft>
              <a:tabLst>
                <a:tab pos="0" algn="l"/>
              </a:tabLst>
            </a:pPr>
            <a:r>
              <a:rPr lang="en-US" sz="2000" u="sng" dirty="0">
                <a:effectLst/>
                <a:latin typeface="Times New Roman" panose="02020603050405020304" pitchFamily="18" charset="0"/>
                <a:ea typeface="Times New Roman" panose="02020603050405020304" pitchFamily="18" charset="0"/>
              </a:rPr>
              <a:t>NIMS Compliance:</a:t>
            </a:r>
            <a:r>
              <a:rPr lang="en-US" sz="2000" dirty="0">
                <a:effectLst/>
                <a:latin typeface="Times New Roman" panose="02020603050405020304" pitchFamily="18" charset="0"/>
                <a:ea typeface="Times New Roman" panose="02020603050405020304" pitchFamily="18" charset="0"/>
              </a:rPr>
              <a:t> The State of Mississippi formally adopted (</a:t>
            </a:r>
            <a:r>
              <a:rPr lang="en-US" sz="2000" u="sng" dirty="0">
                <a:solidFill>
                  <a:srgbClr val="0000FF"/>
                </a:solidFill>
                <a:effectLst/>
                <a:latin typeface="Times New Roman" panose="02020603050405020304" pitchFamily="18" charset="0"/>
                <a:ea typeface="Times New Roman" panose="02020603050405020304" pitchFamily="18" charset="0"/>
                <a:hlinkClick r:id="rId2"/>
              </a:rPr>
              <a:t>Executive Order 932</a:t>
            </a:r>
            <a:r>
              <a:rPr lang="en-US" sz="2000" dirty="0">
                <a:effectLst/>
                <a:latin typeface="Times New Roman" panose="02020603050405020304" pitchFamily="18" charset="0"/>
                <a:ea typeface="Times New Roman" panose="02020603050405020304" pitchFamily="18" charset="0"/>
              </a:rPr>
              <a:t>) and follows the principles of the National Incident Management System (NIMS) as specific by the U.S. Department of Homeland Security (DHS). </a:t>
            </a:r>
            <a:endParaRPr lang="en-US" sz="1600" dirty="0">
              <a:effectLst/>
              <a:latin typeface="Times New Roman" panose="02020603050405020304" pitchFamily="18" charset="0"/>
              <a:ea typeface="Times New Roman" panose="02020603050405020304" pitchFamily="18" charset="0"/>
            </a:endParaRPr>
          </a:p>
          <a:p>
            <a:pPr marL="342900" marR="135890" lvl="0" indent="-342900" algn="just">
              <a:spcBef>
                <a:spcPts val="0"/>
              </a:spcBef>
              <a:spcAft>
                <a:spcPts val="0"/>
              </a:spcAft>
              <a:buSzPts val="1200"/>
              <a:buFont typeface="Symbol" panose="05050102010706020507" pitchFamily="18" charset="2"/>
              <a:buChar char=""/>
              <a:tabLst>
                <a:tab pos="228600" algn="l"/>
              </a:tabLst>
            </a:pPr>
            <a:r>
              <a:rPr lang="en-US" sz="2000" dirty="0">
                <a:effectLst/>
                <a:latin typeface="Times New Roman" panose="02020603050405020304" pitchFamily="18" charset="0"/>
                <a:ea typeface="Times New Roman" panose="02020603050405020304" pitchFamily="18" charset="0"/>
              </a:rPr>
              <a:t>NIMS provides standards that ensure compatible equipment, training, and procedures for all Mississippi first responders. </a:t>
            </a:r>
            <a:endParaRPr lang="en-US" sz="1600" dirty="0">
              <a:effectLst/>
              <a:latin typeface="Times New Roman" panose="02020603050405020304" pitchFamily="18" charset="0"/>
              <a:ea typeface="Times New Roman" panose="02020603050405020304" pitchFamily="18" charset="0"/>
            </a:endParaRPr>
          </a:p>
          <a:p>
            <a:pPr marL="342900" marR="135890" lvl="0" indent="-342900" algn="just">
              <a:spcBef>
                <a:spcPts val="0"/>
              </a:spcBef>
              <a:spcAft>
                <a:spcPts val="0"/>
              </a:spcAft>
              <a:buSzPts val="1200"/>
              <a:buFont typeface="Symbol" panose="05050102010706020507" pitchFamily="18" charset="2"/>
              <a:buChar char=""/>
              <a:tabLst>
                <a:tab pos="228600" algn="l"/>
              </a:tabLst>
            </a:pPr>
            <a:r>
              <a:rPr lang="en-US" sz="2000" dirty="0">
                <a:effectLst/>
                <a:latin typeface="Times New Roman" panose="02020603050405020304" pitchFamily="18" charset="0"/>
                <a:ea typeface="Times New Roman" panose="02020603050405020304" pitchFamily="18" charset="0"/>
              </a:rPr>
              <a:t>All recipients and sub-recipients will ensure that purchased equipment conforms to NIMS and if said equipment is identified in the NIMS Resource Typing Definition that it conforms as defined by Federal Emergency Management Agency (FEMA). </a:t>
            </a:r>
            <a:endParaRPr lang="en-US" sz="1600" dirty="0">
              <a:effectLst/>
              <a:latin typeface="Times New Roman" panose="02020603050405020304" pitchFamily="18" charset="0"/>
              <a:ea typeface="Times New Roman" panose="02020603050405020304" pitchFamily="18" charset="0"/>
            </a:endParaRPr>
          </a:p>
          <a:p>
            <a:pPr marL="342900" marR="135890" lvl="0" indent="-342900" algn="just">
              <a:spcBef>
                <a:spcPts val="0"/>
              </a:spcBef>
              <a:spcAft>
                <a:spcPts val="0"/>
              </a:spcAft>
              <a:buSzPts val="1200"/>
              <a:buFont typeface="Symbol" panose="05050102010706020507" pitchFamily="18" charset="2"/>
              <a:buChar char=""/>
              <a:tabLst>
                <a:tab pos="228600" algn="l"/>
              </a:tabLst>
            </a:pPr>
            <a:r>
              <a:rPr lang="en-US" sz="2000" dirty="0">
                <a:effectLst/>
                <a:latin typeface="Times New Roman" panose="02020603050405020304" pitchFamily="18" charset="0"/>
                <a:ea typeface="Times New Roman" panose="02020603050405020304" pitchFamily="18" charset="0"/>
              </a:rPr>
              <a:t>Equipment, communications, and data systems acquired through State/Territorial and local acquisition programs are interoperable. </a:t>
            </a:r>
            <a:endParaRPr lang="en-US" sz="1600" dirty="0">
              <a:effectLst/>
              <a:latin typeface="Times New Roman" panose="02020603050405020304" pitchFamily="18" charset="0"/>
              <a:ea typeface="Times New Roman" panose="02020603050405020304" pitchFamily="18" charset="0"/>
            </a:endParaRPr>
          </a:p>
          <a:p>
            <a:pPr marL="342900" marR="135890" lvl="0" indent="-342900" algn="just">
              <a:spcBef>
                <a:spcPts val="0"/>
              </a:spcBef>
              <a:spcAft>
                <a:spcPts val="0"/>
              </a:spcAft>
              <a:buSzPts val="1200"/>
              <a:buFont typeface="Symbol" panose="05050102010706020507" pitchFamily="18" charset="2"/>
              <a:buChar char=""/>
              <a:tabLst>
                <a:tab pos="228600" algn="l"/>
              </a:tabLst>
            </a:pPr>
            <a:r>
              <a:rPr lang="en-US" sz="2000" dirty="0">
                <a:effectLst/>
                <a:latin typeface="Times New Roman" panose="02020603050405020304" pitchFamily="18" charset="0"/>
                <a:ea typeface="Times New Roman" panose="02020603050405020304" pitchFamily="18" charset="0"/>
              </a:rPr>
              <a:t>Subrecipients must be NIMS compliant and must sign a compliance with the Grant Application. Non-Compliance can result in funds being withheld or reallocated. </a:t>
            </a:r>
            <a:endParaRPr lang="en-US" sz="1600" dirty="0">
              <a:effectLst/>
              <a:latin typeface="Times New Roman" panose="02020603050405020304" pitchFamily="18" charset="0"/>
              <a:ea typeface="Times New Roman" panose="02020603050405020304" pitchFamily="18" charset="0"/>
            </a:endParaRPr>
          </a:p>
          <a:p>
            <a:pPr marL="342900" marR="135890" lvl="0" indent="-342900" algn="just">
              <a:spcBef>
                <a:spcPts val="0"/>
              </a:spcBef>
              <a:spcAft>
                <a:spcPts val="0"/>
              </a:spcAft>
              <a:buSzPts val="1200"/>
              <a:buFont typeface="Symbol" panose="05050102010706020507" pitchFamily="18" charset="2"/>
              <a:buChar char=""/>
              <a:tabLst>
                <a:tab pos="228600" algn="l"/>
              </a:tabLst>
            </a:pPr>
            <a:r>
              <a:rPr lang="en-US" sz="2000" dirty="0">
                <a:effectLst/>
                <a:latin typeface="Times New Roman" panose="02020603050405020304" pitchFamily="18" charset="0"/>
                <a:ea typeface="Times New Roman" panose="02020603050405020304" pitchFamily="18" charset="0"/>
              </a:rPr>
              <a:t>Training received will conform to the NIMS. </a:t>
            </a:r>
            <a:endParaRPr lang="en-US" sz="1600" dirty="0">
              <a:effectLst/>
              <a:latin typeface="Times New Roman" panose="02020603050405020304" pitchFamily="18" charset="0"/>
              <a:ea typeface="Times New Roman" panose="02020603050405020304" pitchFamily="18" charset="0"/>
            </a:endParaRPr>
          </a:p>
          <a:p>
            <a:pPr marL="342900" marR="135890" lvl="0" indent="-342900" algn="just">
              <a:spcBef>
                <a:spcPts val="0"/>
              </a:spcBef>
              <a:spcAft>
                <a:spcPts val="0"/>
              </a:spcAft>
              <a:buSzPts val="1200"/>
              <a:buFont typeface="Symbol" panose="05050102010706020507" pitchFamily="18" charset="2"/>
              <a:buChar char=""/>
              <a:tabLst>
                <a:tab pos="228600" algn="l"/>
              </a:tabLst>
            </a:pPr>
            <a:r>
              <a:rPr lang="en-US" sz="2000" dirty="0">
                <a:effectLst/>
                <a:latin typeface="Times New Roman" panose="02020603050405020304" pitchFamily="18" charset="0"/>
                <a:ea typeface="Times New Roman" panose="02020603050405020304" pitchFamily="18" charset="0"/>
              </a:rPr>
              <a:t>FEMA Incident Management Systems Division publishes a NIMS five-year training plan.</a:t>
            </a:r>
            <a:endParaRPr lang="en-US" sz="1600" dirty="0">
              <a:effectLst/>
              <a:latin typeface="Times New Roman" panose="02020603050405020304" pitchFamily="18" charset="0"/>
              <a:ea typeface="Times New Roman" panose="02020603050405020304" pitchFamily="18" charset="0"/>
            </a:endParaRPr>
          </a:p>
          <a:p>
            <a:pPr marL="342900" marR="135890" lvl="0" indent="-342900" algn="just">
              <a:spcBef>
                <a:spcPts val="0"/>
              </a:spcBef>
              <a:spcAft>
                <a:spcPts val="0"/>
              </a:spcAft>
              <a:buSzPts val="1200"/>
              <a:buFont typeface="Symbol" panose="05050102010706020507" pitchFamily="18" charset="2"/>
              <a:buChar char=""/>
              <a:tabLst>
                <a:tab pos="228600" algn="l"/>
              </a:tabLst>
            </a:pPr>
            <a:r>
              <a:rPr lang="en-US" sz="2000" dirty="0">
                <a:effectLst/>
                <a:latin typeface="Times New Roman" panose="02020603050405020304" pitchFamily="18" charset="0"/>
                <a:ea typeface="Times New Roman" panose="02020603050405020304" pitchFamily="18" charset="0"/>
              </a:rPr>
              <a:t>NIMS Information can be found at: </a:t>
            </a:r>
            <a:r>
              <a:rPr lang="en-US" sz="2000" u="sng" dirty="0">
                <a:solidFill>
                  <a:srgbClr val="0000FF"/>
                </a:solidFill>
                <a:effectLst/>
                <a:latin typeface="Times New Roman" panose="02020603050405020304" pitchFamily="18" charset="0"/>
                <a:ea typeface="Times New Roman" panose="02020603050405020304" pitchFamily="18" charset="0"/>
                <a:hlinkClick r:id="rId3"/>
              </a:rPr>
              <a:t>http://www.fema.gov/emergency/nims/</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6590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229675" y="278535"/>
            <a:ext cx="11732646"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Sub-Recipient Grant Administrator’s Guide-Planning</a:t>
            </a:r>
          </a:p>
        </p:txBody>
      </p:sp>
      <p:graphicFrame>
        <p:nvGraphicFramePr>
          <p:cNvPr id="10" name="Diagram 9">
            <a:extLst>
              <a:ext uri="{FF2B5EF4-FFF2-40B4-BE49-F238E27FC236}">
                <a16:creationId xmlns:a16="http://schemas.microsoft.com/office/drawing/2014/main" id="{335283A5-A27A-D135-472E-587E8CC920CA}"/>
              </a:ext>
            </a:extLst>
          </p:cNvPr>
          <p:cNvGraphicFramePr/>
          <p:nvPr>
            <p:extLst>
              <p:ext uri="{D42A27DB-BD31-4B8C-83A1-F6EECF244321}">
                <p14:modId xmlns:p14="http://schemas.microsoft.com/office/powerpoint/2010/main" val="4002715872"/>
              </p:ext>
            </p:extLst>
          </p:nvPr>
        </p:nvGraphicFramePr>
        <p:xfrm>
          <a:off x="229675" y="1590739"/>
          <a:ext cx="6397676" cy="5118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BDF151C8-699C-0D0A-DFB1-FC0930C7BCB7}"/>
              </a:ext>
            </a:extLst>
          </p:cNvPr>
          <p:cNvSpPr txBox="1"/>
          <p:nvPr/>
        </p:nvSpPr>
        <p:spPr>
          <a:xfrm>
            <a:off x="7270229" y="2654158"/>
            <a:ext cx="4527030" cy="2246769"/>
          </a:xfrm>
          <a:prstGeom prst="rect">
            <a:avLst/>
          </a:prstGeom>
          <a:noFill/>
        </p:spPr>
        <p:txBody>
          <a:bodyPr wrap="square">
            <a:spAutoFit/>
          </a:bodyPr>
          <a:lstStyle/>
          <a:p>
            <a:pPr marL="742950" marR="0" lvl="1" indent="-285750">
              <a:spcBef>
                <a:spcPts val="0"/>
              </a:spcBef>
              <a:spcAft>
                <a:spcPts val="0"/>
              </a:spcAft>
              <a:buSzPts val="1200"/>
              <a:buFont typeface="Symbol" panose="05050102010706020507" pitchFamily="18" charset="2"/>
              <a:buChar char=""/>
              <a:tabLst>
                <a:tab pos="685800" algn="l"/>
              </a:tabLst>
            </a:pPr>
            <a:r>
              <a:rPr lang="en-US" sz="2800" dirty="0">
                <a:effectLst/>
                <a:latin typeface="Times New Roman" panose="02020603050405020304" pitchFamily="18" charset="0"/>
                <a:ea typeface="Times New Roman" panose="02020603050405020304" pitchFamily="18" charset="0"/>
              </a:rPr>
              <a:t>Planning</a:t>
            </a:r>
            <a:endParaRPr lang="en-US" sz="2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200"/>
              <a:buFont typeface="Symbol" panose="05050102010706020507" pitchFamily="18" charset="2"/>
              <a:buChar char=""/>
              <a:tabLst>
                <a:tab pos="685800" algn="l"/>
              </a:tabLst>
            </a:pPr>
            <a:r>
              <a:rPr lang="en-US" sz="2800" dirty="0">
                <a:effectLst/>
                <a:latin typeface="Times New Roman" panose="02020603050405020304" pitchFamily="18" charset="0"/>
                <a:ea typeface="Times New Roman" panose="02020603050405020304" pitchFamily="18" charset="0"/>
              </a:rPr>
              <a:t>Programming</a:t>
            </a:r>
            <a:endParaRPr lang="en-US" sz="2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200"/>
              <a:buFont typeface="Symbol" panose="05050102010706020507" pitchFamily="18" charset="2"/>
              <a:buChar char=""/>
              <a:tabLst>
                <a:tab pos="685800" algn="l"/>
              </a:tabLst>
            </a:pPr>
            <a:r>
              <a:rPr lang="en-US" sz="2800" dirty="0">
                <a:effectLst/>
                <a:latin typeface="Times New Roman" panose="02020603050405020304" pitchFamily="18" charset="0"/>
                <a:ea typeface="Times New Roman" panose="02020603050405020304" pitchFamily="18" charset="0"/>
              </a:rPr>
              <a:t>Implementation</a:t>
            </a:r>
            <a:endParaRPr lang="en-US" sz="2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200"/>
              <a:buFont typeface="Symbol" panose="05050102010706020507" pitchFamily="18" charset="2"/>
              <a:buChar char=""/>
              <a:tabLst>
                <a:tab pos="685800" algn="l"/>
              </a:tabLst>
            </a:pPr>
            <a:r>
              <a:rPr lang="en-US" sz="2800" dirty="0">
                <a:effectLst/>
                <a:latin typeface="Times New Roman" panose="02020603050405020304" pitchFamily="18" charset="0"/>
                <a:ea typeface="Times New Roman" panose="02020603050405020304" pitchFamily="18" charset="0"/>
              </a:rPr>
              <a:t>Monitoring or Review</a:t>
            </a:r>
            <a:endParaRPr lang="en-US" sz="2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200"/>
              <a:buFont typeface="Symbol" panose="05050102010706020507" pitchFamily="18" charset="2"/>
              <a:buChar char=""/>
              <a:tabLst>
                <a:tab pos="685800" algn="l"/>
              </a:tabLst>
            </a:pPr>
            <a:r>
              <a:rPr lang="en-US" sz="2800" dirty="0">
                <a:effectLst/>
                <a:latin typeface="Times New Roman" panose="02020603050405020304" pitchFamily="18" charset="0"/>
                <a:ea typeface="Times New Roman" panose="02020603050405020304" pitchFamily="18" charset="0"/>
              </a:rPr>
              <a:t>Evaluation</a:t>
            </a:r>
            <a:endParaRPr lang="en-US" sz="2000" dirty="0">
              <a:effectLst/>
              <a:latin typeface="Times New Roman" panose="02020603050405020304" pitchFamily="18" charset="0"/>
              <a:ea typeface="Times New Roman" panose="02020603050405020304" pitchFamily="18" charset="0"/>
            </a:endParaRPr>
          </a:p>
        </p:txBody>
      </p:sp>
      <p:sp>
        <p:nvSpPr>
          <p:cNvPr id="2" name="Arrow: Left 1">
            <a:extLst>
              <a:ext uri="{FF2B5EF4-FFF2-40B4-BE49-F238E27FC236}">
                <a16:creationId xmlns:a16="http://schemas.microsoft.com/office/drawing/2014/main" id="{6EEDB6FC-070B-006C-3B85-27C59259A6B2}"/>
              </a:ext>
            </a:extLst>
          </p:cNvPr>
          <p:cNvSpPr/>
          <p:nvPr/>
        </p:nvSpPr>
        <p:spPr>
          <a:xfrm>
            <a:off x="5591911" y="5611620"/>
            <a:ext cx="3577590" cy="10972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BF66F6B-C851-1BE6-EA66-38167F171CF6}"/>
              </a:ext>
            </a:extLst>
          </p:cNvPr>
          <p:cNvSpPr txBox="1"/>
          <p:nvPr/>
        </p:nvSpPr>
        <p:spPr>
          <a:xfrm>
            <a:off x="6325673" y="5975594"/>
            <a:ext cx="2749747" cy="369332"/>
          </a:xfrm>
          <a:prstGeom prst="rect">
            <a:avLst/>
          </a:prstGeom>
          <a:noFill/>
        </p:spPr>
        <p:txBody>
          <a:bodyPr wrap="square" rtlCol="0">
            <a:spAutoFit/>
          </a:bodyPr>
          <a:lstStyle/>
          <a:p>
            <a:r>
              <a:rPr lang="en-US" dirty="0"/>
              <a:t>Currently in Step 4</a:t>
            </a:r>
          </a:p>
        </p:txBody>
      </p:sp>
    </p:spTree>
    <p:extLst>
      <p:ext uri="{BB962C8B-B14F-4D97-AF65-F5344CB8AC3E}">
        <p14:creationId xmlns:p14="http://schemas.microsoft.com/office/powerpoint/2010/main" val="1843615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48016" y="2699581"/>
            <a:ext cx="3587490" cy="307190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fontAlgn="auto">
              <a:spcAft>
                <a:spcPts val="600"/>
              </a:spcAft>
              <a:buClrTx/>
              <a:buSzTx/>
              <a:tabLst/>
              <a:defRPr/>
            </a:pPr>
            <a:r>
              <a:rPr kumimoji="0" lang="en-US" sz="3400" b="0" i="0" u="none" strike="noStrike" kern="1200" cap="none" spc="0" normalizeH="0" baseline="0" noProof="0" dirty="0">
                <a:ln>
                  <a:noFill/>
                </a:ln>
                <a:solidFill>
                  <a:srgbClr val="FFFFFF"/>
                </a:solidFill>
                <a:effectLst/>
                <a:uLnTx/>
                <a:uFillTx/>
                <a:latin typeface="+mj-lt"/>
                <a:ea typeface="+mj-ea"/>
                <a:cs typeface="+mj-cs"/>
              </a:rPr>
              <a:t>Sub-Recipient Grant Administrator’s Guide-Planning Schedule</a:t>
            </a:r>
          </a:p>
        </p:txBody>
      </p:sp>
      <p:pic>
        <p:nvPicPr>
          <p:cNvPr id="3" name="Picture 2">
            <a:extLst>
              <a:ext uri="{FF2B5EF4-FFF2-40B4-BE49-F238E27FC236}">
                <a16:creationId xmlns:a16="http://schemas.microsoft.com/office/drawing/2014/main" id="{4A5D1D75-A26B-3C3D-FC00-C42FC288FA7C}"/>
              </a:ext>
            </a:extLst>
          </p:cNvPr>
          <p:cNvPicPr>
            <a:picLocks noChangeAspect="1"/>
          </p:cNvPicPr>
          <p:nvPr/>
        </p:nvPicPr>
        <p:blipFill>
          <a:blip r:embed="rId3"/>
          <a:stretch>
            <a:fillRect/>
          </a:stretch>
        </p:blipFill>
        <p:spPr>
          <a:xfrm>
            <a:off x="4038604" y="468498"/>
            <a:ext cx="8153396" cy="5806572"/>
          </a:xfrm>
          <a:prstGeom prst="rect">
            <a:avLst/>
          </a:prstGeom>
        </p:spPr>
      </p:pic>
    </p:spTree>
    <p:extLst>
      <p:ext uri="{BB962C8B-B14F-4D97-AF65-F5344CB8AC3E}">
        <p14:creationId xmlns:p14="http://schemas.microsoft.com/office/powerpoint/2010/main" val="4133597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Sub-Recipient Grant Administrator’s Guide-SGA Responsibilities</a:t>
            </a:r>
          </a:p>
        </p:txBody>
      </p:sp>
      <p:sp>
        <p:nvSpPr>
          <p:cNvPr id="2" name="TextBox 1">
            <a:extLst>
              <a:ext uri="{FF2B5EF4-FFF2-40B4-BE49-F238E27FC236}">
                <a16:creationId xmlns:a16="http://schemas.microsoft.com/office/drawing/2014/main" id="{9711383C-72E1-3F80-5127-E1B47C6BB617}"/>
              </a:ext>
            </a:extLst>
          </p:cNvPr>
          <p:cNvSpPr txBox="1"/>
          <p:nvPr/>
        </p:nvSpPr>
        <p:spPr>
          <a:xfrm>
            <a:off x="91440" y="1869276"/>
            <a:ext cx="11875770" cy="3970318"/>
          </a:xfrm>
          <a:prstGeom prst="rect">
            <a:avLst/>
          </a:prstGeom>
          <a:noFill/>
        </p:spPr>
        <p:txBody>
          <a:bodyPr wrap="square" rtlCol="0">
            <a:spAutoFit/>
          </a:bodyPr>
          <a:lstStyle/>
          <a:p>
            <a:pPr marL="0" marR="0" algn="just">
              <a:spcBef>
                <a:spcPts val="0"/>
              </a:spcBef>
              <a:spcAft>
                <a:spcPts val="0"/>
              </a:spcAft>
            </a:pPr>
            <a:r>
              <a:rPr lang="en-US" sz="3600" dirty="0">
                <a:effectLst/>
                <a:latin typeface="Times New Roman" panose="02020603050405020304" pitchFamily="18" charset="0"/>
                <a:ea typeface="Calibri" panose="020F0502020204030204" pitchFamily="34" charset="0"/>
              </a:rPr>
              <a:t>The agency staff member responsible for the day-to-day oversight of a grant is the Sub-Recipient Grant Administrator (SGA). </a:t>
            </a:r>
          </a:p>
          <a:p>
            <a:pPr marL="0" marR="0" algn="just">
              <a:spcBef>
                <a:spcPts val="0"/>
              </a:spcBef>
              <a:spcAft>
                <a:spcPts val="0"/>
              </a:spcAft>
            </a:pPr>
            <a:endParaRPr lang="en-US" sz="36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3600" dirty="0">
                <a:effectLst/>
                <a:latin typeface="Times New Roman" panose="02020603050405020304" pitchFamily="18" charset="0"/>
                <a:ea typeface="Calibri" panose="020F0502020204030204" pitchFamily="34" charset="0"/>
              </a:rPr>
              <a:t>The SGA is responsible for tasks associated with project management, correspondence, grant reimbursements and providing all documentation to support project.  </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858919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Sub-Recipient Grant Administrator’s Guide-SGA Responsibilities</a:t>
            </a:r>
          </a:p>
        </p:txBody>
      </p:sp>
      <p:sp>
        <p:nvSpPr>
          <p:cNvPr id="10" name="TextBox 9">
            <a:extLst>
              <a:ext uri="{FF2B5EF4-FFF2-40B4-BE49-F238E27FC236}">
                <a16:creationId xmlns:a16="http://schemas.microsoft.com/office/drawing/2014/main" id="{4DBD6EDD-6D69-D819-D8A8-CACC050F17FB}"/>
              </a:ext>
            </a:extLst>
          </p:cNvPr>
          <p:cNvSpPr txBox="1"/>
          <p:nvPr/>
        </p:nvSpPr>
        <p:spPr>
          <a:xfrm>
            <a:off x="185030" y="1875967"/>
            <a:ext cx="11732646" cy="4031873"/>
          </a:xfrm>
          <a:prstGeom prst="rect">
            <a:avLst/>
          </a:prstGeom>
          <a:noFill/>
        </p:spPr>
        <p:txBody>
          <a:bodyPr wrap="square">
            <a:spAutoFit/>
          </a:bodyPr>
          <a:lstStyle/>
          <a:p>
            <a:pPr marL="0" marR="0" algn="just">
              <a:spcBef>
                <a:spcPts val="0"/>
              </a:spcBef>
              <a:spcAft>
                <a:spcPts val="0"/>
              </a:spcAft>
            </a:pPr>
            <a:r>
              <a:rPr lang="en-US" sz="3200" dirty="0">
                <a:effectLst/>
                <a:latin typeface="Times New Roman" panose="02020603050405020304" pitchFamily="18" charset="0"/>
                <a:ea typeface="Calibri" panose="020F0502020204030204" pitchFamily="34" charset="0"/>
              </a:rPr>
              <a:t>The SGA </a:t>
            </a: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MUST</a:t>
            </a:r>
            <a:r>
              <a:rPr lang="en-US" sz="3200" dirty="0">
                <a:effectLst/>
                <a:latin typeface="Times New Roman" panose="02020603050405020304" pitchFamily="18" charset="0"/>
                <a:ea typeface="Calibri" panose="020F0502020204030204" pitchFamily="34" charset="0"/>
              </a:rPr>
              <a:t> read the Grants Agreement, Notice of Funding, and the Preparedness Manual for a working knowledge of the grant and the processes for the grant funding. All expenses incurred for the project must be within the specified period of performance of the grant award.  </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200" dirty="0">
                <a:effectLst/>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Calibri" panose="020F0502020204030204" pitchFamily="34" charset="0"/>
              </a:rPr>
              <a:t>Costs incurred before </a:t>
            </a:r>
            <a:r>
              <a:rPr lang="en-US" sz="3200" u="sng" dirty="0">
                <a:effectLst/>
                <a:latin typeface="Times New Roman" panose="02020603050405020304" pitchFamily="18" charset="0"/>
                <a:ea typeface="Calibri" panose="020F0502020204030204" pitchFamily="34" charset="0"/>
              </a:rPr>
              <a:t>September 1</a:t>
            </a:r>
            <a:r>
              <a:rPr lang="en-US" sz="3200" u="sng" baseline="30000" dirty="0">
                <a:effectLst/>
                <a:latin typeface="Times New Roman" panose="02020603050405020304" pitchFamily="18" charset="0"/>
                <a:ea typeface="Calibri" panose="020F0502020204030204" pitchFamily="34" charset="0"/>
              </a:rPr>
              <a:t>st</a:t>
            </a:r>
            <a:r>
              <a:rPr lang="en-US" sz="3200" u="sng" dirty="0">
                <a:effectLst/>
                <a:latin typeface="Times New Roman" panose="02020603050405020304" pitchFamily="18" charset="0"/>
                <a:ea typeface="Calibri" panose="020F0502020204030204" pitchFamily="34" charset="0"/>
              </a:rPr>
              <a:t> or after August 31st</a:t>
            </a:r>
            <a:r>
              <a:rPr lang="en-US" sz="3200" dirty="0">
                <a:effectLst/>
                <a:latin typeface="Times New Roman" panose="02020603050405020304" pitchFamily="18" charset="0"/>
                <a:ea typeface="Calibri" panose="020F0502020204030204" pitchFamily="34" charset="0"/>
              </a:rPr>
              <a:t> of the fiscal year are not eligible for reimbursement.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3850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Sub-Recipient Grant Administrator’s Guide-SGA Responsibilities</a:t>
            </a:r>
          </a:p>
        </p:txBody>
      </p:sp>
      <p:sp>
        <p:nvSpPr>
          <p:cNvPr id="12" name="TextBox 11">
            <a:extLst>
              <a:ext uri="{FF2B5EF4-FFF2-40B4-BE49-F238E27FC236}">
                <a16:creationId xmlns:a16="http://schemas.microsoft.com/office/drawing/2014/main" id="{1653E6D1-83BA-1CB1-FF3C-2762D42670A8}"/>
              </a:ext>
            </a:extLst>
          </p:cNvPr>
          <p:cNvSpPr txBox="1"/>
          <p:nvPr/>
        </p:nvSpPr>
        <p:spPr>
          <a:xfrm>
            <a:off x="325858" y="1833468"/>
            <a:ext cx="11540280" cy="4283224"/>
          </a:xfrm>
          <a:prstGeom prst="rect">
            <a:avLst/>
          </a:prstGeom>
          <a:noFill/>
        </p:spPr>
        <p:txBody>
          <a:bodyPr wrap="square">
            <a:spAutoFit/>
          </a:bodyPr>
          <a:lstStyle/>
          <a:p>
            <a:pPr marL="0" marR="0" algn="just">
              <a:spcBef>
                <a:spcPts val="0"/>
              </a:spcBef>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rPr>
              <a:t>The SGA will expedite the Quarterly Financial Report, along with required documentation to be processed in accordance with the grant requirement without necessary delays. </a:t>
            </a:r>
            <a:endParaRPr lang="en-US"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effectLst/>
                <a:latin typeface="Times New Roman" panose="02020603050405020304" pitchFamily="18" charset="0"/>
                <a:ea typeface="Calibri" panose="020F0502020204030204" pitchFamily="34" charset="0"/>
              </a:rPr>
              <a:t>The SGA will:</a:t>
            </a:r>
            <a:endParaRPr lang="en-US"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rPr>
              <a:t>Establish and/or use an accounting system that conforms to generally accepted accounting principles and ensure that source documents are developed which will reliably account for the funds expended. </a:t>
            </a:r>
            <a:endParaRPr lang="en-US"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rPr>
              <a:t>Establish the agency in the Mississippi Department of Finance, Mississippi Accountability System for Government Information and Collaboration (MAGIC). All reimbursements will be prepared and funded through the MAGIC accounting system. </a:t>
            </a:r>
            <a:endParaRPr lang="en-US"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rPr>
              <a:t>Maintain copies of job descriptions and resumes of persons hired for all project-related positions which are grant funded. (if applicable)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137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63E7072-A2B0-9DEB-F3B2-AB6C95FD13C2}"/>
              </a:ext>
            </a:extLst>
          </p:cNvPr>
          <p:cNvSpPr txBox="1"/>
          <p:nvPr/>
        </p:nvSpPr>
        <p:spPr>
          <a:xfrm>
            <a:off x="343043" y="1616093"/>
            <a:ext cx="11505909" cy="3683358"/>
          </a:xfrm>
          <a:prstGeom prst="rect">
            <a:avLst/>
          </a:prstGeom>
        </p:spPr>
        <p:txBody>
          <a:bodyPr vert="horz" lIns="91440" tIns="45720" rIns="91440" bIns="45720" rtlCol="0" anchor="ctr">
            <a:normAutofit fontScale="92500"/>
          </a:bodyPr>
          <a:lstStyle/>
          <a:p>
            <a:pPr algn="just">
              <a:lnSpc>
                <a:spcPct val="90000"/>
              </a:lnSpc>
              <a:spcAft>
                <a:spcPts val="600"/>
              </a:spcAft>
            </a:pPr>
            <a:r>
              <a:rPr lang="en-US" sz="3600" dirty="0"/>
              <a:t>The Fiscal Year (FY) 2022 Homeland Security Non-Profit Grant Program (HSGP) is provided by Department of Homeland Security and the Federal Emergency Management Agency.</a:t>
            </a:r>
          </a:p>
          <a:p>
            <a:pPr indent="-228600" algn="just">
              <a:lnSpc>
                <a:spcPct val="90000"/>
              </a:lnSpc>
              <a:spcAft>
                <a:spcPts val="600"/>
              </a:spcAft>
              <a:buFont typeface="Arial" panose="020B0604020202020204" pitchFamily="34" charset="0"/>
              <a:buChar char="•"/>
            </a:pPr>
            <a:endParaRPr lang="en-US" sz="3600" dirty="0"/>
          </a:p>
          <a:p>
            <a:pPr algn="just">
              <a:lnSpc>
                <a:spcPct val="90000"/>
              </a:lnSpc>
              <a:spcAft>
                <a:spcPts val="600"/>
              </a:spcAft>
            </a:pPr>
            <a:r>
              <a:rPr lang="en-US" sz="3600" dirty="0"/>
              <a:t>This grant is provided funding for physical and cybersecurity enhancements and other security-related activities to non-profit  organizations that are at high risk for terrorist attacks. </a:t>
            </a: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9895951"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FFFFFF"/>
                </a:solidFill>
              </a:rPr>
              <a:t>Homeland Security Non-Profit Grant Program</a:t>
            </a:r>
          </a:p>
        </p:txBody>
      </p:sp>
    </p:spTree>
    <p:extLst>
      <p:ext uri="{BB962C8B-B14F-4D97-AF65-F5344CB8AC3E}">
        <p14:creationId xmlns:p14="http://schemas.microsoft.com/office/powerpoint/2010/main" val="41454116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Sub-Recipient Grant Administrator’s Guide-SGA Responsibilities</a:t>
            </a:r>
          </a:p>
        </p:txBody>
      </p:sp>
      <p:sp>
        <p:nvSpPr>
          <p:cNvPr id="10" name="TextBox 9">
            <a:extLst>
              <a:ext uri="{FF2B5EF4-FFF2-40B4-BE49-F238E27FC236}">
                <a16:creationId xmlns:a16="http://schemas.microsoft.com/office/drawing/2014/main" id="{F09221F9-324F-3400-9131-ACBF40732C6C}"/>
              </a:ext>
            </a:extLst>
          </p:cNvPr>
          <p:cNvSpPr txBox="1"/>
          <p:nvPr/>
        </p:nvSpPr>
        <p:spPr>
          <a:xfrm>
            <a:off x="194872" y="1734289"/>
            <a:ext cx="11929659" cy="4893647"/>
          </a:xfrm>
          <a:prstGeom prst="rect">
            <a:avLst/>
          </a:prstGeom>
          <a:noFill/>
        </p:spPr>
        <p:txBody>
          <a:bodyPr wrap="square">
            <a:spAutoFit/>
          </a:bodyPr>
          <a:lstStyle/>
          <a:p>
            <a:pPr marL="342900" marR="0" lvl="0" indent="-342900" algn="just">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rPr>
              <a:t>Maintain records showing actual hours utilized in project-related activity by all grant-funded personnel and by all other staff personnel or volunteers. (if applicable)</a:t>
            </a:r>
            <a:endParaRPr lang="en-US"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rPr>
              <a:t>Any proposed changes in the project objectives, scope of work, key project personnel, time, budget or mailing address must be requested in writing and receive approval from MOHS.</a:t>
            </a:r>
            <a:endParaRPr lang="en-US"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rPr>
              <a:t>Maintain records, files and equipment purchased for all activities for the MOHS</a:t>
            </a:r>
            <a:endParaRPr lang="en-US"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rPr>
              <a:t>Submit a claim for reimbursement no later than the </a:t>
            </a:r>
            <a:r>
              <a:rPr lang="en-US" sz="2400" b="1" u="sng" dirty="0">
                <a:effectLst/>
                <a:latin typeface="Times New Roman" panose="02020603050405020304" pitchFamily="18" charset="0"/>
                <a:ea typeface="Calibri" panose="020F0502020204030204" pitchFamily="34" charset="0"/>
              </a:rPr>
              <a:t>15th day of the following month</a:t>
            </a:r>
            <a:r>
              <a:rPr lang="en-US" sz="2400" dirty="0">
                <a:effectLst/>
                <a:latin typeface="Times New Roman" panose="02020603050405020304" pitchFamily="18" charset="0"/>
                <a:ea typeface="Calibri" panose="020F0502020204030204" pitchFamily="34" charset="0"/>
              </a:rPr>
              <a:t>, after the quarter ends, in which expenses were incurred, using the form provided by MOHS as follows:</a:t>
            </a:r>
            <a:endParaRPr lang="en-US"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2400" dirty="0">
                <a:effectLst/>
                <a:latin typeface="Times New Roman" panose="02020603050405020304" pitchFamily="18" charset="0"/>
                <a:ea typeface="Calibri" panose="020F0502020204030204" pitchFamily="34" charset="0"/>
              </a:rPr>
              <a:t>Copies of invoices and/or receipts for all specified items must be submitted upon request with the claim for reimbursement.</a:t>
            </a:r>
            <a:endParaRPr lang="en-US"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2400" dirty="0">
                <a:effectLst/>
                <a:latin typeface="Times New Roman" panose="02020603050405020304" pitchFamily="18" charset="0"/>
                <a:ea typeface="Calibri" panose="020F0502020204030204" pitchFamily="34" charset="0"/>
              </a:rPr>
              <a:t>Claims must be submitted quarterly, even if activity did not occur.</a:t>
            </a:r>
            <a:endParaRPr lang="en-US"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rPr>
              <a:t>Claims must be signed by the authorized signatory official or designated representative of the grant. </a:t>
            </a:r>
            <a:endParaRPr lang="en-US" sz="4000" dirty="0"/>
          </a:p>
        </p:txBody>
      </p:sp>
    </p:spTree>
    <p:extLst>
      <p:ext uri="{BB962C8B-B14F-4D97-AF65-F5344CB8AC3E}">
        <p14:creationId xmlns:p14="http://schemas.microsoft.com/office/powerpoint/2010/main" val="27038852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Sub-Recipient Grant Administrator’s Guide-SGA Responsibilities</a:t>
            </a:r>
          </a:p>
        </p:txBody>
      </p:sp>
      <p:sp>
        <p:nvSpPr>
          <p:cNvPr id="12" name="TextBox 11">
            <a:extLst>
              <a:ext uri="{FF2B5EF4-FFF2-40B4-BE49-F238E27FC236}">
                <a16:creationId xmlns:a16="http://schemas.microsoft.com/office/drawing/2014/main" id="{16123E4C-58D2-29D7-48A9-0E0AA3A9B380}"/>
              </a:ext>
            </a:extLst>
          </p:cNvPr>
          <p:cNvSpPr txBox="1"/>
          <p:nvPr/>
        </p:nvSpPr>
        <p:spPr>
          <a:xfrm>
            <a:off x="129193" y="1597432"/>
            <a:ext cx="11933609" cy="5170646"/>
          </a:xfrm>
          <a:prstGeom prst="rect">
            <a:avLst/>
          </a:prstGeom>
          <a:noFill/>
        </p:spPr>
        <p:txBody>
          <a:bodyPr wrap="square">
            <a:spAutoFit/>
          </a:bodyPr>
          <a:lstStyle/>
          <a:p>
            <a:pPr marL="0" marR="0" algn="just">
              <a:spcBef>
                <a:spcPts val="0"/>
              </a:spcBef>
              <a:spcAft>
                <a:spcPts val="0"/>
              </a:spcAft>
            </a:pPr>
            <a:r>
              <a:rPr lang="en-US" sz="2200" dirty="0">
                <a:effectLst/>
                <a:latin typeface="Times New Roman" panose="02020603050405020304" pitchFamily="18" charset="0"/>
                <a:ea typeface="Calibri" panose="020F0502020204030204" pitchFamily="34" charset="0"/>
              </a:rPr>
              <a:t>The SGA will </a:t>
            </a:r>
            <a:r>
              <a:rPr lang="en-US" sz="2200" i="1" dirty="0">
                <a:effectLst/>
                <a:latin typeface="Times New Roman" panose="02020603050405020304" pitchFamily="18" charset="0"/>
                <a:ea typeface="Calibri" panose="020F0502020204030204" pitchFamily="34" charset="0"/>
              </a:rPr>
              <a:t>not</a:t>
            </a:r>
            <a:r>
              <a:rPr lang="en-US" sz="2200" dirty="0">
                <a:effectLst/>
                <a:latin typeface="Times New Roman" panose="02020603050405020304" pitchFamily="18" charset="0"/>
                <a:ea typeface="Calibri" panose="020F0502020204030204" pitchFamily="34" charset="0"/>
              </a:rPr>
              <a:t>:</a:t>
            </a:r>
            <a:endParaRPr lang="en-US" sz="2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rPr>
              <a:t>Impose any task or permit any substitute activity not specifically provided for in the project agreement.</a:t>
            </a:r>
            <a:endParaRPr lang="en-US" sz="2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rPr>
              <a:t>Approve expenses for activities that do not meet project performance specifications contained in the project agreement.</a:t>
            </a:r>
            <a:endParaRPr lang="en-US" sz="2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rPr>
              <a:t>Authorize expenditure of funds except in accordance with the specific terms of the project agreement.</a:t>
            </a:r>
            <a:endParaRPr lang="en-US" sz="2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rPr>
              <a:t>Offer advice that may adversely affect project performance, compromise MOHS’s rights, or provide the basis of a claim against MOHS that may affect any pending or future determination of fault or negligence.</a:t>
            </a:r>
            <a:endParaRPr lang="en-US" sz="2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rPr>
              <a:t>Authorize or agree to any change in the project agreement, standard provisions, certifications, project period, delivery schedule, maximum amount eligible for reimbursement, or other terms and conditions of the project agreement, unless such change is specifically authorized in the project agreement; or</a:t>
            </a:r>
            <a:endParaRPr lang="en-US" sz="2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200" dirty="0">
                <a:effectLst/>
                <a:latin typeface="Times New Roman" panose="02020603050405020304" pitchFamily="18" charset="0"/>
                <a:ea typeface="Calibri" panose="020F0502020204030204" pitchFamily="34" charset="0"/>
              </a:rPr>
              <a:t>Promise or infer that a future agreement or extension of an agreement for another year is approved prior to MOHS approval.</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9146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22">
            <a:extLst>
              <a:ext uri="{FF2B5EF4-FFF2-40B4-BE49-F238E27FC236}">
                <a16:creationId xmlns:a16="http://schemas.microsoft.com/office/drawing/2014/main" id="{6F0F7D45-74AF-2D12-CE4C-8B787DF1D2BF}"/>
              </a:ext>
            </a:extLst>
          </p:cNvPr>
          <p:cNvPicPr>
            <a:picLocks noChangeAspect="1"/>
          </p:cNvPicPr>
          <p:nvPr/>
        </p:nvPicPr>
        <p:blipFill rotWithShape="1">
          <a:blip r:embed="rId3">
            <a:alphaModFix amt="35000"/>
          </a:blip>
          <a:srcRect t="654" b="15077"/>
          <a:stretch/>
        </p:blipFill>
        <p:spPr>
          <a:xfrm>
            <a:off x="20" y="10"/>
            <a:ext cx="12191980" cy="6857990"/>
          </a:xfrm>
          <a:prstGeom prst="rect">
            <a:avLst/>
          </a:prstGeom>
        </p:spPr>
      </p:pic>
      <p:sp>
        <p:nvSpPr>
          <p:cNvPr id="8" name="Title 1">
            <a:extLst>
              <a:ext uri="{FF2B5EF4-FFF2-40B4-BE49-F238E27FC236}">
                <a16:creationId xmlns:a16="http://schemas.microsoft.com/office/drawing/2014/main" id="{04DB31E5-B621-A49D-B824-7DA17EF37897}"/>
              </a:ext>
            </a:extLst>
          </p:cNvPr>
          <p:cNvSpPr txBox="1">
            <a:spLocks/>
          </p:cNvSpPr>
          <p:nvPr/>
        </p:nvSpPr>
        <p:spPr>
          <a:xfrm>
            <a:off x="94938" y="182881"/>
            <a:ext cx="11952282" cy="1507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fontAlgn="auto">
              <a:spcAft>
                <a:spcPts val="600"/>
              </a:spcAft>
              <a:buClrTx/>
              <a:buSzTx/>
              <a:tabLst/>
              <a:defRPr/>
            </a:pPr>
            <a:r>
              <a:rPr kumimoji="0" lang="en-US" b="0" i="0" u="none" strike="noStrike" cap="none" spc="0" normalizeH="0" baseline="0" noProof="0" dirty="0">
                <a:ln>
                  <a:noFill/>
                </a:ln>
                <a:solidFill>
                  <a:srgbClr val="FFFFFF"/>
                </a:solidFill>
                <a:effectLst/>
                <a:uLnTx/>
                <a:uFillTx/>
              </a:rPr>
              <a:t>Sub-Recipient Grant Administrator’s Guide-SGA Lifecycle of </a:t>
            </a:r>
            <a:r>
              <a:rPr lang="en-US" dirty="0">
                <a:solidFill>
                  <a:srgbClr val="FFFFFF"/>
                </a:solidFill>
              </a:rPr>
              <a:t>Grant</a:t>
            </a:r>
            <a:endParaRPr kumimoji="0" lang="en-US" b="0" i="0" u="none" strike="noStrike" cap="none" spc="0" normalizeH="0" baseline="0" noProof="0" dirty="0">
              <a:ln>
                <a:noFill/>
              </a:ln>
              <a:solidFill>
                <a:srgbClr val="FFFFFF"/>
              </a:solidFill>
              <a:effectLst/>
              <a:uLnTx/>
              <a:uFillTx/>
            </a:endParaRPr>
          </a:p>
        </p:txBody>
      </p:sp>
      <p:graphicFrame>
        <p:nvGraphicFramePr>
          <p:cNvPr id="17" name="Diagram 9">
            <a:extLst>
              <a:ext uri="{FF2B5EF4-FFF2-40B4-BE49-F238E27FC236}">
                <a16:creationId xmlns:a16="http://schemas.microsoft.com/office/drawing/2014/main" id="{7C9187C8-B244-0185-B912-3E05AD394ABC}"/>
              </a:ext>
            </a:extLst>
          </p:cNvPr>
          <p:cNvGraphicFramePr/>
          <p:nvPr>
            <p:extLst>
              <p:ext uri="{D42A27DB-BD31-4B8C-83A1-F6EECF244321}">
                <p14:modId xmlns:p14="http://schemas.microsoft.com/office/powerpoint/2010/main" val="1795092894"/>
              </p:ext>
            </p:extLst>
          </p:nvPr>
        </p:nvGraphicFramePr>
        <p:xfrm>
          <a:off x="119859" y="1701166"/>
          <a:ext cx="11952282" cy="48021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54533539"/>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A26C624C-963C-4795-B05B-6565DB5AB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Image result for community service">
            <a:extLst>
              <a:ext uri="{FF2B5EF4-FFF2-40B4-BE49-F238E27FC236}">
                <a16:creationId xmlns:a16="http://schemas.microsoft.com/office/drawing/2014/main" id="{2AFBD93F-EDB1-9272-41A8-6ED3F8594A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708" r="24441" b="-1"/>
          <a:stretch/>
        </p:blipFill>
        <p:spPr bwMode="auto">
          <a:xfrm>
            <a:off x="20" y="10"/>
            <a:ext cx="3728839" cy="41973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C7911A2-B663-D18C-5AE2-099E8D10341D}"/>
              </a:ext>
            </a:extLst>
          </p:cNvPr>
          <p:cNvPicPr>
            <a:picLocks noChangeAspect="1"/>
          </p:cNvPicPr>
          <p:nvPr/>
        </p:nvPicPr>
        <p:blipFill rotWithShape="1">
          <a:blip r:embed="rId4"/>
          <a:srcRect l="806" r="38947" b="1"/>
          <a:stretch/>
        </p:blipFill>
        <p:spPr>
          <a:xfrm>
            <a:off x="3847755" y="5"/>
            <a:ext cx="3686887" cy="4197368"/>
          </a:xfrm>
          <a:custGeom>
            <a:avLst/>
            <a:gdLst/>
            <a:ahLst/>
            <a:cxnLst/>
            <a:rect l="l" t="t" r="r" b="b"/>
            <a:pathLst>
              <a:path w="3686887" h="4197368">
                <a:moveTo>
                  <a:pt x="0" y="0"/>
                </a:moveTo>
                <a:lnTo>
                  <a:pt x="3686887" y="0"/>
                </a:lnTo>
                <a:lnTo>
                  <a:pt x="3686887" y="3832811"/>
                </a:lnTo>
                <a:lnTo>
                  <a:pt x="3497100" y="3826712"/>
                </a:lnTo>
                <a:cubicBezTo>
                  <a:pt x="3497100" y="3826712"/>
                  <a:pt x="3493758" y="3826712"/>
                  <a:pt x="3493758" y="3826712"/>
                </a:cubicBezTo>
                <a:cubicBezTo>
                  <a:pt x="3426914" y="3823370"/>
                  <a:pt x="3363416" y="3823370"/>
                  <a:pt x="3296571" y="3820027"/>
                </a:cubicBezTo>
                <a:cubicBezTo>
                  <a:pt x="3065966" y="3820027"/>
                  <a:pt x="2835360" y="3820027"/>
                  <a:pt x="2608095" y="3820027"/>
                </a:cubicBezTo>
                <a:cubicBezTo>
                  <a:pt x="2384173" y="3910265"/>
                  <a:pt x="2140198" y="3833396"/>
                  <a:pt x="1919619" y="3903581"/>
                </a:cubicBezTo>
                <a:cubicBezTo>
                  <a:pt x="1685670" y="3900239"/>
                  <a:pt x="1465092" y="3970423"/>
                  <a:pt x="1234485" y="4000503"/>
                </a:cubicBezTo>
                <a:cubicBezTo>
                  <a:pt x="1060693" y="4013871"/>
                  <a:pt x="883561" y="3997160"/>
                  <a:pt x="723139" y="4067345"/>
                </a:cubicBezTo>
                <a:cubicBezTo>
                  <a:pt x="661310" y="4095753"/>
                  <a:pt x="606165" y="4128339"/>
                  <a:pt x="583188" y="4172622"/>
                </a:cubicBezTo>
                <a:lnTo>
                  <a:pt x="575662" y="4197368"/>
                </a:lnTo>
                <a:lnTo>
                  <a:pt x="0" y="4197368"/>
                </a:lnTo>
                <a:close/>
              </a:path>
            </a:pathLst>
          </a:custGeom>
        </p:spPr>
      </p:pic>
      <p:pic>
        <p:nvPicPr>
          <p:cNvPr id="7" name="Picture 6">
            <a:extLst>
              <a:ext uri="{FF2B5EF4-FFF2-40B4-BE49-F238E27FC236}">
                <a16:creationId xmlns:a16="http://schemas.microsoft.com/office/drawing/2014/main" id="{8CC541E8-5226-0D7B-604C-6F22608ECF26}"/>
              </a:ext>
            </a:extLst>
          </p:cNvPr>
          <p:cNvPicPr>
            <a:picLocks noChangeAspect="1"/>
          </p:cNvPicPr>
          <p:nvPr/>
        </p:nvPicPr>
        <p:blipFill rotWithShape="1">
          <a:blip r:embed="rId5"/>
          <a:srcRect l="5903" r="14177"/>
          <a:stretch/>
        </p:blipFill>
        <p:spPr>
          <a:xfrm>
            <a:off x="7653541"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1030" name="Picture 6" descr="Image result for Community Involvement">
            <a:extLst>
              <a:ext uri="{FF2B5EF4-FFF2-40B4-BE49-F238E27FC236}">
                <a16:creationId xmlns:a16="http://schemas.microsoft.com/office/drawing/2014/main" id="{11E6B386-9347-0B54-4E91-C1F48F47615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789" r="1" b="43658"/>
          <a:stretch/>
        </p:blipFill>
        <p:spPr bwMode="auto">
          <a:xfrm>
            <a:off x="20" y="4297691"/>
            <a:ext cx="6836830" cy="2560309"/>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7ED06A9-A608-4E6B-A475-601FF3F7AED1}"/>
              </a:ext>
            </a:extLst>
          </p:cNvPr>
          <p:cNvSpPr>
            <a:spLocks noGrp="1"/>
          </p:cNvSpPr>
          <p:nvPr>
            <p:ph type="title"/>
          </p:nvPr>
        </p:nvSpPr>
        <p:spPr>
          <a:xfrm>
            <a:off x="6343650" y="4181474"/>
            <a:ext cx="5505814" cy="1471335"/>
          </a:xfrm>
        </p:spPr>
        <p:txBody>
          <a:bodyPr vert="horz" lIns="91440" tIns="45720" rIns="91440" bIns="45720" rtlCol="0" anchor="b">
            <a:normAutofit/>
          </a:bodyPr>
          <a:lstStyle/>
          <a:p>
            <a:r>
              <a:rPr lang="en-US" sz="4400" b="1" kern="1200">
                <a:solidFill>
                  <a:schemeClr val="tx1"/>
                </a:solidFill>
                <a:latin typeface="+mj-lt"/>
                <a:ea typeface="+mj-ea"/>
                <a:cs typeface="+mj-cs"/>
              </a:rPr>
              <a:t>FY22 Homeland Security Grant Program</a:t>
            </a:r>
          </a:p>
        </p:txBody>
      </p:sp>
      <p:sp>
        <p:nvSpPr>
          <p:cNvPr id="3" name="Text Placeholder 2">
            <a:extLst>
              <a:ext uri="{FF2B5EF4-FFF2-40B4-BE49-F238E27FC236}">
                <a16:creationId xmlns:a16="http://schemas.microsoft.com/office/drawing/2014/main" id="{FB03B407-9644-441B-A3A9-F03AAC8A9763}"/>
              </a:ext>
            </a:extLst>
          </p:cNvPr>
          <p:cNvSpPr>
            <a:spLocks noGrp="1"/>
          </p:cNvSpPr>
          <p:nvPr>
            <p:ph type="body" idx="1"/>
          </p:nvPr>
        </p:nvSpPr>
        <p:spPr>
          <a:xfrm>
            <a:off x="6343650" y="5709565"/>
            <a:ext cx="5395975" cy="646785"/>
          </a:xfrm>
        </p:spPr>
        <p:txBody>
          <a:bodyPr vert="horz" lIns="91440" tIns="45720" rIns="91440" bIns="45720" rtlCol="0">
            <a:normAutofit/>
          </a:bodyPr>
          <a:lstStyle/>
          <a:p>
            <a:r>
              <a:rPr lang="en-US" sz="2000" kern="1200">
                <a:solidFill>
                  <a:schemeClr val="tx1"/>
                </a:solidFill>
                <a:latin typeface="+mn-lt"/>
                <a:ea typeface="+mn-ea"/>
                <a:cs typeface="+mn-cs"/>
              </a:rPr>
              <a:t>Environmental  Historic Preservation Screening Form</a:t>
            </a:r>
          </a:p>
        </p:txBody>
      </p:sp>
      <p:sp>
        <p:nvSpPr>
          <p:cNvPr id="4" name="Slide Number Placeholder 3">
            <a:extLst>
              <a:ext uri="{FF2B5EF4-FFF2-40B4-BE49-F238E27FC236}">
                <a16:creationId xmlns:a16="http://schemas.microsoft.com/office/drawing/2014/main" id="{3EC5879C-77DE-4B8D-B41A-DDCDDFAD9ADB}"/>
              </a:ext>
            </a:extLst>
          </p:cNvPr>
          <p:cNvSpPr>
            <a:spLocks noGrp="1"/>
          </p:cNvSpPr>
          <p:nvPr>
            <p:ph type="sldNum" sz="quarter" idx="12"/>
          </p:nvPr>
        </p:nvSpPr>
        <p:spPr>
          <a:xfrm>
            <a:off x="10443110" y="6356350"/>
            <a:ext cx="910690" cy="365125"/>
          </a:xfrm>
        </p:spPr>
        <p:txBody>
          <a:bodyPr vert="horz" lIns="91440" tIns="45720" rIns="91440" bIns="45720" rtlCol="0" anchor="ctr">
            <a:normAutofit/>
          </a:bodyPr>
          <a:lstStyle/>
          <a:p>
            <a:pPr>
              <a:spcAft>
                <a:spcPts val="600"/>
              </a:spcAft>
              <a:defRPr/>
            </a:pPr>
            <a:fld id="{A6AF1B4E-90EC-4A51-B6E5-B702C054ECB0}" type="slidenum">
              <a:rPr lang="en-US"/>
              <a:pPr>
                <a:spcAft>
                  <a:spcPts val="600"/>
                </a:spcAft>
                <a:defRPr/>
              </a:pPr>
              <a:t>53</a:t>
            </a:fld>
            <a:endParaRPr lang="en-US" dirty="0"/>
          </a:p>
        </p:txBody>
      </p:sp>
    </p:spTree>
    <p:extLst>
      <p:ext uri="{BB962C8B-B14F-4D97-AF65-F5344CB8AC3E}">
        <p14:creationId xmlns:p14="http://schemas.microsoft.com/office/powerpoint/2010/main" val="29749611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EHP Forms</a:t>
            </a:r>
          </a:p>
        </p:txBody>
      </p:sp>
      <p:sp>
        <p:nvSpPr>
          <p:cNvPr id="2" name="TextBox 1">
            <a:extLst>
              <a:ext uri="{FF2B5EF4-FFF2-40B4-BE49-F238E27FC236}">
                <a16:creationId xmlns:a16="http://schemas.microsoft.com/office/drawing/2014/main" id="{D1837014-806B-3884-1F79-132455E14DA8}"/>
              </a:ext>
            </a:extLst>
          </p:cNvPr>
          <p:cNvSpPr txBox="1"/>
          <p:nvPr/>
        </p:nvSpPr>
        <p:spPr>
          <a:xfrm>
            <a:off x="391885" y="1885950"/>
            <a:ext cx="11474255" cy="4524315"/>
          </a:xfrm>
          <a:prstGeom prst="rect">
            <a:avLst/>
          </a:prstGeom>
          <a:noFill/>
        </p:spPr>
        <p:txBody>
          <a:bodyPr wrap="square" rtlCol="0">
            <a:spAutoFit/>
          </a:bodyPr>
          <a:lstStyle/>
          <a:p>
            <a:pPr algn="l"/>
            <a:r>
              <a:rPr lang="en-US" sz="3200" b="0" i="0" dirty="0">
                <a:solidFill>
                  <a:srgbClr val="444444"/>
                </a:solidFill>
                <a:effectLst/>
                <a:latin typeface="Times New Roman" panose="02020603050405020304" pitchFamily="18" charset="0"/>
                <a:cs typeface="Times New Roman" panose="02020603050405020304" pitchFamily="18" charset="0"/>
              </a:rPr>
              <a:t>FEMA is required by law to consider the effects of funding grant projects that may impact the environment or historic properties. This ensures all activities and programs funded by the agency comply with applicable federal EHP regulations, laws, Executive Orders, regulations and policies.</a:t>
            </a:r>
          </a:p>
          <a:p>
            <a:pPr algn="l"/>
            <a:endParaRPr lang="en-US" sz="3200" dirty="0">
              <a:solidFill>
                <a:srgbClr val="444444"/>
              </a:solidFill>
              <a:latin typeface="Times New Roman" panose="02020603050405020304" pitchFamily="18" charset="0"/>
              <a:cs typeface="Times New Roman" panose="02020603050405020304" pitchFamily="18" charset="0"/>
            </a:endParaRPr>
          </a:p>
          <a:p>
            <a:pPr algn="l"/>
            <a:r>
              <a:rPr lang="en-US" sz="3200" b="0" i="0" dirty="0">
                <a:solidFill>
                  <a:srgbClr val="444444"/>
                </a:solidFill>
                <a:effectLst/>
                <a:latin typeface="Times New Roman" panose="02020603050405020304" pitchFamily="18" charset="0"/>
                <a:cs typeface="Times New Roman" panose="02020603050405020304" pitchFamily="18" charset="0"/>
              </a:rPr>
              <a:t>This is a </a:t>
            </a:r>
            <a:r>
              <a:rPr lang="en-US" sz="3200" b="1" i="0" u="sng" dirty="0">
                <a:solidFill>
                  <a:srgbClr val="444444"/>
                </a:solidFill>
                <a:effectLst/>
                <a:latin typeface="Times New Roman" panose="02020603050405020304" pitchFamily="18" charset="0"/>
                <a:cs typeface="Times New Roman" panose="02020603050405020304" pitchFamily="18" charset="0"/>
              </a:rPr>
              <a:t>FEDERAL</a:t>
            </a:r>
            <a:r>
              <a:rPr lang="en-US" sz="3200" b="0" i="0" dirty="0">
                <a:solidFill>
                  <a:srgbClr val="444444"/>
                </a:solidFill>
                <a:effectLst/>
                <a:latin typeface="Times New Roman" panose="02020603050405020304" pitchFamily="18" charset="0"/>
                <a:cs typeface="Times New Roman" panose="02020603050405020304" pitchFamily="18" charset="0"/>
              </a:rPr>
              <a:t> Requirement. </a:t>
            </a:r>
          </a:p>
          <a:p>
            <a:br>
              <a:rPr lang="en-US" sz="3200" b="0" i="0" dirty="0">
                <a:solidFill>
                  <a:srgbClr val="444444"/>
                </a:solidFill>
                <a:effectLst/>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42853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EHP Forms</a:t>
            </a:r>
          </a:p>
        </p:txBody>
      </p:sp>
      <p:sp>
        <p:nvSpPr>
          <p:cNvPr id="2" name="TextBox 1">
            <a:extLst>
              <a:ext uri="{FF2B5EF4-FFF2-40B4-BE49-F238E27FC236}">
                <a16:creationId xmlns:a16="http://schemas.microsoft.com/office/drawing/2014/main" id="{D1837014-806B-3884-1F79-132455E14DA8}"/>
              </a:ext>
            </a:extLst>
          </p:cNvPr>
          <p:cNvSpPr txBox="1"/>
          <p:nvPr/>
        </p:nvSpPr>
        <p:spPr>
          <a:xfrm>
            <a:off x="391885" y="1885950"/>
            <a:ext cx="11474255" cy="4462760"/>
          </a:xfrm>
          <a:prstGeom prst="rect">
            <a:avLst/>
          </a:prstGeom>
          <a:noFill/>
        </p:spPr>
        <p:txBody>
          <a:bodyPr wrap="square" rtlCol="0">
            <a:spAutoFit/>
          </a:bodyPr>
          <a:lstStyle/>
          <a:p>
            <a:pPr algn="ctr"/>
            <a:r>
              <a:rPr lang="en-US" sz="4400" b="0" i="0" dirty="0">
                <a:solidFill>
                  <a:srgbClr val="444444"/>
                </a:solidFill>
                <a:effectLst/>
                <a:latin typeface="Times New Roman" panose="02020603050405020304" pitchFamily="18" charset="0"/>
                <a:cs typeface="Times New Roman" panose="02020603050405020304" pitchFamily="18" charset="0"/>
              </a:rPr>
              <a:t>After you are awarded </a:t>
            </a:r>
            <a:r>
              <a:rPr lang="en-US" sz="4400" dirty="0">
                <a:solidFill>
                  <a:srgbClr val="444444"/>
                </a:solidFill>
                <a:latin typeface="Times New Roman" panose="02020603050405020304" pitchFamily="18" charset="0"/>
                <a:cs typeface="Times New Roman" panose="02020603050405020304" pitchFamily="18" charset="0"/>
              </a:rPr>
              <a:t>or during the award process, your Program Manager will send you a EHP Form. </a:t>
            </a:r>
          </a:p>
          <a:p>
            <a:pPr algn="ctr"/>
            <a:endParaRPr lang="en-US" sz="4400" b="0" i="0" dirty="0">
              <a:solidFill>
                <a:srgbClr val="444444"/>
              </a:solidFill>
              <a:effectLst/>
              <a:latin typeface="Times New Roman" panose="02020603050405020304" pitchFamily="18" charset="0"/>
              <a:cs typeface="Times New Roman" panose="02020603050405020304" pitchFamily="18" charset="0"/>
            </a:endParaRPr>
          </a:p>
          <a:p>
            <a:pPr algn="ctr"/>
            <a:r>
              <a:rPr lang="en-US" sz="4400" dirty="0">
                <a:solidFill>
                  <a:srgbClr val="444444"/>
                </a:solidFill>
                <a:latin typeface="Times New Roman" panose="02020603050405020304" pitchFamily="18" charset="0"/>
                <a:cs typeface="Times New Roman" panose="02020603050405020304" pitchFamily="18" charset="0"/>
              </a:rPr>
              <a:t>Turn to Page 46 in your SGA Manual. </a:t>
            </a:r>
            <a:endParaRPr lang="en-US" sz="4400" b="0" i="0" dirty="0">
              <a:solidFill>
                <a:srgbClr val="444444"/>
              </a:solidFill>
              <a:effectLst/>
              <a:latin typeface="Times New Roman" panose="02020603050405020304" pitchFamily="18" charset="0"/>
              <a:cs typeface="Times New Roman" panose="02020603050405020304" pitchFamily="18" charset="0"/>
            </a:endParaRPr>
          </a:p>
          <a:p>
            <a:pPr algn="ctr"/>
            <a:br>
              <a:rPr lang="en-US" sz="3200" b="0" i="0" dirty="0">
                <a:solidFill>
                  <a:srgbClr val="444444"/>
                </a:solidFill>
                <a:effectLst/>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63703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EHP Forms</a:t>
            </a:r>
          </a:p>
        </p:txBody>
      </p:sp>
      <p:pic>
        <p:nvPicPr>
          <p:cNvPr id="3" name="Picture 2" descr="Graphical user interface, text, application, Word&#10;&#10;Description automatically generated">
            <a:extLst>
              <a:ext uri="{FF2B5EF4-FFF2-40B4-BE49-F238E27FC236}">
                <a16:creationId xmlns:a16="http://schemas.microsoft.com/office/drawing/2014/main" id="{A9C55E1F-DCE9-15ED-44F1-936CDD3BCED6}"/>
              </a:ext>
            </a:extLst>
          </p:cNvPr>
          <p:cNvPicPr>
            <a:picLocks noChangeAspect="1"/>
          </p:cNvPicPr>
          <p:nvPr/>
        </p:nvPicPr>
        <p:blipFill>
          <a:blip r:embed="rId3"/>
          <a:stretch>
            <a:fillRect/>
          </a:stretch>
        </p:blipFill>
        <p:spPr>
          <a:xfrm>
            <a:off x="4510102" y="364807"/>
            <a:ext cx="7423503" cy="5887403"/>
          </a:xfrm>
          <a:prstGeom prst="rect">
            <a:avLst/>
          </a:prstGeom>
        </p:spPr>
      </p:pic>
      <p:sp>
        <p:nvSpPr>
          <p:cNvPr id="4" name="TextBox 3">
            <a:extLst>
              <a:ext uri="{FF2B5EF4-FFF2-40B4-BE49-F238E27FC236}">
                <a16:creationId xmlns:a16="http://schemas.microsoft.com/office/drawing/2014/main" id="{DE1BCD06-F725-E06B-A520-10E0072EC3A3}"/>
              </a:ext>
            </a:extLst>
          </p:cNvPr>
          <p:cNvSpPr txBox="1"/>
          <p:nvPr/>
        </p:nvSpPr>
        <p:spPr>
          <a:xfrm>
            <a:off x="258395" y="2068830"/>
            <a:ext cx="3993312" cy="2308324"/>
          </a:xfrm>
          <a:prstGeom prst="rect">
            <a:avLst/>
          </a:prstGeom>
          <a:noFill/>
        </p:spPr>
        <p:txBody>
          <a:bodyPr wrap="square" rtlCol="0">
            <a:spAutoFit/>
          </a:bodyPr>
          <a:lstStyle/>
          <a:p>
            <a:r>
              <a:rPr lang="en-US" dirty="0"/>
              <a:t>You will include your contact information in the Sub-Grantee sections.</a:t>
            </a:r>
          </a:p>
          <a:p>
            <a:endParaRPr lang="en-US" dirty="0"/>
          </a:p>
          <a:p>
            <a:r>
              <a:rPr lang="en-US" dirty="0"/>
              <a:t>Add in estimate of Project Cost</a:t>
            </a:r>
          </a:p>
          <a:p>
            <a:endParaRPr lang="en-US" dirty="0"/>
          </a:p>
          <a:p>
            <a:r>
              <a:rPr lang="en-US" dirty="0"/>
              <a:t>Project Title and a Description of the Project. Use as much information as possible. </a:t>
            </a:r>
          </a:p>
        </p:txBody>
      </p:sp>
    </p:spTree>
    <p:extLst>
      <p:ext uri="{BB962C8B-B14F-4D97-AF65-F5344CB8AC3E}">
        <p14:creationId xmlns:p14="http://schemas.microsoft.com/office/powerpoint/2010/main" val="3717001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EHP Forms</a:t>
            </a:r>
          </a:p>
        </p:txBody>
      </p:sp>
      <p:sp>
        <p:nvSpPr>
          <p:cNvPr id="4" name="TextBox 3">
            <a:extLst>
              <a:ext uri="{FF2B5EF4-FFF2-40B4-BE49-F238E27FC236}">
                <a16:creationId xmlns:a16="http://schemas.microsoft.com/office/drawing/2014/main" id="{DE1BCD06-F725-E06B-A520-10E0072EC3A3}"/>
              </a:ext>
            </a:extLst>
          </p:cNvPr>
          <p:cNvSpPr txBox="1"/>
          <p:nvPr/>
        </p:nvSpPr>
        <p:spPr>
          <a:xfrm>
            <a:off x="258394" y="2068830"/>
            <a:ext cx="4462195" cy="1938992"/>
          </a:xfrm>
          <a:prstGeom prst="rect">
            <a:avLst/>
          </a:prstGeom>
          <a:noFill/>
        </p:spPr>
        <p:txBody>
          <a:bodyPr wrap="square" rtlCol="0">
            <a:spAutoFit/>
          </a:bodyPr>
          <a:lstStyle/>
          <a:p>
            <a:pPr algn="ctr"/>
            <a:r>
              <a:rPr lang="en-US" sz="2400" dirty="0"/>
              <a:t>Page 47 of the SGA Manual.</a:t>
            </a:r>
          </a:p>
          <a:p>
            <a:pPr algn="ctr"/>
            <a:endParaRPr lang="en-US" sz="2400" dirty="0"/>
          </a:p>
          <a:p>
            <a:pPr algn="ctr"/>
            <a:r>
              <a:rPr lang="en-US" sz="2400" dirty="0"/>
              <a:t>Mark which areas that your projects fall under. You can mark multiple areas. </a:t>
            </a:r>
          </a:p>
        </p:txBody>
      </p:sp>
      <p:pic>
        <p:nvPicPr>
          <p:cNvPr id="2" name="Picture 1" descr="Graphical user interface, text, application&#10;&#10;Description automatically generated">
            <a:extLst>
              <a:ext uri="{FF2B5EF4-FFF2-40B4-BE49-F238E27FC236}">
                <a16:creationId xmlns:a16="http://schemas.microsoft.com/office/drawing/2014/main" id="{D4147038-E83E-A957-415A-DA5478D402AE}"/>
              </a:ext>
            </a:extLst>
          </p:cNvPr>
          <p:cNvPicPr>
            <a:picLocks noChangeAspect="1"/>
          </p:cNvPicPr>
          <p:nvPr/>
        </p:nvPicPr>
        <p:blipFill>
          <a:blip r:embed="rId3"/>
          <a:stretch>
            <a:fillRect/>
          </a:stretch>
        </p:blipFill>
        <p:spPr>
          <a:xfrm>
            <a:off x="5024510" y="1565633"/>
            <a:ext cx="6708140" cy="4238625"/>
          </a:xfrm>
          <a:prstGeom prst="rect">
            <a:avLst/>
          </a:prstGeom>
        </p:spPr>
      </p:pic>
    </p:spTree>
    <p:extLst>
      <p:ext uri="{BB962C8B-B14F-4D97-AF65-F5344CB8AC3E}">
        <p14:creationId xmlns:p14="http://schemas.microsoft.com/office/powerpoint/2010/main" val="14488690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EHP Forms</a:t>
            </a:r>
          </a:p>
        </p:txBody>
      </p:sp>
      <p:pic>
        <p:nvPicPr>
          <p:cNvPr id="3" name="Picture 2" descr="Graphical user interface, text, application&#10;&#10;Description automatically generated">
            <a:extLst>
              <a:ext uri="{FF2B5EF4-FFF2-40B4-BE49-F238E27FC236}">
                <a16:creationId xmlns:a16="http://schemas.microsoft.com/office/drawing/2014/main" id="{D33AD7A1-876E-0307-9B86-4C3CF1215E32}"/>
              </a:ext>
            </a:extLst>
          </p:cNvPr>
          <p:cNvPicPr>
            <a:picLocks noChangeAspect="1"/>
          </p:cNvPicPr>
          <p:nvPr/>
        </p:nvPicPr>
        <p:blipFill>
          <a:blip r:embed="rId3"/>
          <a:stretch>
            <a:fillRect/>
          </a:stretch>
        </p:blipFill>
        <p:spPr>
          <a:xfrm>
            <a:off x="234314" y="1040130"/>
            <a:ext cx="5434965" cy="5613774"/>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0F8F9619-1517-0E1C-B2A2-CE26BC8DA037}"/>
              </a:ext>
            </a:extLst>
          </p:cNvPr>
          <p:cNvPicPr>
            <a:picLocks noChangeAspect="1"/>
          </p:cNvPicPr>
          <p:nvPr/>
        </p:nvPicPr>
        <p:blipFill>
          <a:blip r:embed="rId4"/>
          <a:stretch>
            <a:fillRect/>
          </a:stretch>
        </p:blipFill>
        <p:spPr>
          <a:xfrm>
            <a:off x="6325673" y="987949"/>
            <a:ext cx="4761230" cy="2677160"/>
          </a:xfrm>
          <a:prstGeom prst="rect">
            <a:avLst/>
          </a:prstGeom>
        </p:spPr>
      </p:pic>
      <p:sp>
        <p:nvSpPr>
          <p:cNvPr id="6" name="TextBox 5">
            <a:extLst>
              <a:ext uri="{FF2B5EF4-FFF2-40B4-BE49-F238E27FC236}">
                <a16:creationId xmlns:a16="http://schemas.microsoft.com/office/drawing/2014/main" id="{F3399210-4335-7CC9-D742-24E8C43502D6}"/>
              </a:ext>
            </a:extLst>
          </p:cNvPr>
          <p:cNvSpPr txBox="1"/>
          <p:nvPr/>
        </p:nvSpPr>
        <p:spPr>
          <a:xfrm>
            <a:off x="6325673" y="4226330"/>
            <a:ext cx="5344357" cy="923330"/>
          </a:xfrm>
          <a:prstGeom prst="rect">
            <a:avLst/>
          </a:prstGeom>
          <a:noFill/>
        </p:spPr>
        <p:txBody>
          <a:bodyPr wrap="square" rtlCol="0">
            <a:spAutoFit/>
          </a:bodyPr>
          <a:lstStyle/>
          <a:p>
            <a:pPr algn="ctr"/>
            <a:r>
              <a:rPr lang="en-US" dirty="0"/>
              <a:t>On Section C. You will add in information that corresponds with the sections that you mark on the previous page. </a:t>
            </a:r>
          </a:p>
        </p:txBody>
      </p:sp>
    </p:spTree>
    <p:extLst>
      <p:ext uri="{BB962C8B-B14F-4D97-AF65-F5344CB8AC3E}">
        <p14:creationId xmlns:p14="http://schemas.microsoft.com/office/powerpoint/2010/main" val="27472811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EHP Forms</a:t>
            </a:r>
          </a:p>
        </p:txBody>
      </p:sp>
      <p:sp>
        <p:nvSpPr>
          <p:cNvPr id="6" name="TextBox 5">
            <a:extLst>
              <a:ext uri="{FF2B5EF4-FFF2-40B4-BE49-F238E27FC236}">
                <a16:creationId xmlns:a16="http://schemas.microsoft.com/office/drawing/2014/main" id="{F3399210-4335-7CC9-D742-24E8C43502D6}"/>
              </a:ext>
            </a:extLst>
          </p:cNvPr>
          <p:cNvSpPr txBox="1"/>
          <p:nvPr/>
        </p:nvSpPr>
        <p:spPr>
          <a:xfrm>
            <a:off x="134316" y="1722933"/>
            <a:ext cx="5344357" cy="4832092"/>
          </a:xfrm>
          <a:prstGeom prst="rect">
            <a:avLst/>
          </a:prstGeom>
          <a:noFill/>
        </p:spPr>
        <p:txBody>
          <a:bodyPr wrap="square" rtlCol="0">
            <a:spAutoFit/>
          </a:bodyPr>
          <a:lstStyle/>
          <a:p>
            <a:pPr algn="ctr"/>
            <a:r>
              <a:rPr lang="en-US" sz="2800" dirty="0"/>
              <a:t>On Section D. You will add in information that pertains to the installation and the age of the building or project site.</a:t>
            </a:r>
          </a:p>
          <a:p>
            <a:pPr algn="ctr"/>
            <a:endParaRPr lang="en-US" sz="2800" dirty="0"/>
          </a:p>
          <a:p>
            <a:pPr algn="ctr"/>
            <a:r>
              <a:rPr lang="en-US" sz="2800" dirty="0"/>
              <a:t>Add in detailed information. </a:t>
            </a:r>
          </a:p>
          <a:p>
            <a:pPr algn="ctr"/>
            <a:endParaRPr lang="en-US" sz="2800" dirty="0"/>
          </a:p>
          <a:p>
            <a:pPr algn="ctr"/>
            <a:r>
              <a:rPr lang="en-US" sz="2800" dirty="0"/>
              <a:t>If you have a structure that is near water, flood plain, archeological area, historic area, this will be very important to add in details. </a:t>
            </a:r>
          </a:p>
        </p:txBody>
      </p:sp>
      <p:pic>
        <p:nvPicPr>
          <p:cNvPr id="2" name="Picture 1" descr="Graphical user interface, text, application&#10;&#10;Description automatically generated">
            <a:extLst>
              <a:ext uri="{FF2B5EF4-FFF2-40B4-BE49-F238E27FC236}">
                <a16:creationId xmlns:a16="http://schemas.microsoft.com/office/drawing/2014/main" id="{16DB29C9-521D-E471-1944-CE2DC9FDA7C9}"/>
              </a:ext>
            </a:extLst>
          </p:cNvPr>
          <p:cNvPicPr>
            <a:picLocks noChangeAspect="1"/>
          </p:cNvPicPr>
          <p:nvPr/>
        </p:nvPicPr>
        <p:blipFill>
          <a:blip r:embed="rId3"/>
          <a:stretch>
            <a:fillRect/>
          </a:stretch>
        </p:blipFill>
        <p:spPr>
          <a:xfrm>
            <a:off x="6325673" y="146343"/>
            <a:ext cx="5732011" cy="6433121"/>
          </a:xfrm>
          <a:prstGeom prst="rect">
            <a:avLst/>
          </a:prstGeom>
        </p:spPr>
      </p:pic>
    </p:spTree>
    <p:extLst>
      <p:ext uri="{BB962C8B-B14F-4D97-AF65-F5344CB8AC3E}">
        <p14:creationId xmlns:p14="http://schemas.microsoft.com/office/powerpoint/2010/main" val="91545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4DB31E5-B621-A49D-B824-7DA17EF37897}"/>
              </a:ext>
            </a:extLst>
          </p:cNvPr>
          <p:cNvSpPr txBox="1">
            <a:spLocks/>
          </p:cNvSpPr>
          <p:nvPr/>
        </p:nvSpPr>
        <p:spPr>
          <a:xfrm>
            <a:off x="297180" y="803325"/>
            <a:ext cx="5977890"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dirty="0"/>
              <a:t>Program National Priorities for Non-Profit Grant Programs:</a:t>
            </a:r>
          </a:p>
        </p:txBody>
      </p:sp>
      <p:sp>
        <p:nvSpPr>
          <p:cNvPr id="22" name="Freeform: Shape 2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BDBAAE8B-5223-2698-21DC-E3C3B77DD099}"/>
              </a:ext>
            </a:extLst>
          </p:cNvPr>
          <p:cNvPicPr>
            <a:picLocks noChangeAspect="1"/>
          </p:cNvPicPr>
          <p:nvPr/>
        </p:nvPicPr>
        <p:blipFill rotWithShape="1">
          <a:blip r:embed="rId2"/>
          <a:srcRect l="23571" r="22298"/>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17" name="TextBox 11">
            <a:extLst>
              <a:ext uri="{FF2B5EF4-FFF2-40B4-BE49-F238E27FC236}">
                <a16:creationId xmlns:a16="http://schemas.microsoft.com/office/drawing/2014/main" id="{20CFA200-6E9B-985F-CB12-7D82F5B5FD2B}"/>
              </a:ext>
            </a:extLst>
          </p:cNvPr>
          <p:cNvGraphicFramePr/>
          <p:nvPr>
            <p:extLst>
              <p:ext uri="{D42A27DB-BD31-4B8C-83A1-F6EECF244321}">
                <p14:modId xmlns:p14="http://schemas.microsoft.com/office/powerpoint/2010/main" val="2382219272"/>
              </p:ext>
            </p:extLst>
          </p:nvPr>
        </p:nvGraphicFramePr>
        <p:xfrm>
          <a:off x="762000" y="2279018"/>
          <a:ext cx="5314543"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3389116"/>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EHP Forms</a:t>
            </a:r>
          </a:p>
        </p:txBody>
      </p:sp>
      <p:sp>
        <p:nvSpPr>
          <p:cNvPr id="6" name="TextBox 5">
            <a:extLst>
              <a:ext uri="{FF2B5EF4-FFF2-40B4-BE49-F238E27FC236}">
                <a16:creationId xmlns:a16="http://schemas.microsoft.com/office/drawing/2014/main" id="{F3399210-4335-7CC9-D742-24E8C43502D6}"/>
              </a:ext>
            </a:extLst>
          </p:cNvPr>
          <p:cNvSpPr txBox="1"/>
          <p:nvPr/>
        </p:nvSpPr>
        <p:spPr>
          <a:xfrm>
            <a:off x="134316" y="1722933"/>
            <a:ext cx="5344357" cy="4832092"/>
          </a:xfrm>
          <a:prstGeom prst="rect">
            <a:avLst/>
          </a:prstGeom>
          <a:noFill/>
        </p:spPr>
        <p:txBody>
          <a:bodyPr wrap="square" rtlCol="0">
            <a:spAutoFit/>
          </a:bodyPr>
          <a:lstStyle/>
          <a:p>
            <a:pPr algn="ctr"/>
            <a:r>
              <a:rPr lang="en-US" sz="2800" dirty="0"/>
              <a:t>On Section D. You will add in information that pertains to the installation and the age of the building or project site.</a:t>
            </a:r>
          </a:p>
          <a:p>
            <a:pPr algn="ctr"/>
            <a:endParaRPr lang="en-US" sz="2800" dirty="0"/>
          </a:p>
          <a:p>
            <a:pPr algn="ctr"/>
            <a:r>
              <a:rPr lang="en-US" sz="2800" dirty="0"/>
              <a:t>Add in detailed information. </a:t>
            </a:r>
          </a:p>
          <a:p>
            <a:pPr algn="ctr"/>
            <a:endParaRPr lang="en-US" sz="2800" dirty="0"/>
          </a:p>
          <a:p>
            <a:pPr algn="ctr"/>
            <a:r>
              <a:rPr lang="en-US" sz="2800" dirty="0"/>
              <a:t>If you have a structure that is near water, flood plain, archeological area, historic area, this will be very important to add in details. </a:t>
            </a:r>
          </a:p>
        </p:txBody>
      </p:sp>
      <p:pic>
        <p:nvPicPr>
          <p:cNvPr id="3" name="Picture 2" descr="Graphical user interface&#10;&#10;Description automatically generated">
            <a:extLst>
              <a:ext uri="{FF2B5EF4-FFF2-40B4-BE49-F238E27FC236}">
                <a16:creationId xmlns:a16="http://schemas.microsoft.com/office/drawing/2014/main" id="{C6C48F05-0EE8-5BD7-8E65-706A00DCE2E3}"/>
              </a:ext>
            </a:extLst>
          </p:cNvPr>
          <p:cNvPicPr>
            <a:picLocks noChangeAspect="1"/>
          </p:cNvPicPr>
          <p:nvPr/>
        </p:nvPicPr>
        <p:blipFill>
          <a:blip r:embed="rId3"/>
          <a:stretch>
            <a:fillRect/>
          </a:stretch>
        </p:blipFill>
        <p:spPr>
          <a:xfrm>
            <a:off x="5978660" y="80962"/>
            <a:ext cx="5911199" cy="6696075"/>
          </a:xfrm>
          <a:prstGeom prst="rect">
            <a:avLst/>
          </a:prstGeom>
        </p:spPr>
      </p:pic>
    </p:spTree>
    <p:extLst>
      <p:ext uri="{BB962C8B-B14F-4D97-AF65-F5344CB8AC3E}">
        <p14:creationId xmlns:p14="http://schemas.microsoft.com/office/powerpoint/2010/main" val="12423019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EHP Forms-Pictures for EHP</a:t>
            </a:r>
          </a:p>
        </p:txBody>
      </p:sp>
      <p:pic>
        <p:nvPicPr>
          <p:cNvPr id="4" name="Picture 3">
            <a:extLst>
              <a:ext uri="{FF2B5EF4-FFF2-40B4-BE49-F238E27FC236}">
                <a16:creationId xmlns:a16="http://schemas.microsoft.com/office/drawing/2014/main" id="{3D785F61-9E80-59FC-C2BD-AFD4541F78CD}"/>
              </a:ext>
            </a:extLst>
          </p:cNvPr>
          <p:cNvPicPr>
            <a:picLocks noChangeAspect="1"/>
          </p:cNvPicPr>
          <p:nvPr/>
        </p:nvPicPr>
        <p:blipFill>
          <a:blip r:embed="rId3"/>
          <a:stretch>
            <a:fillRect/>
          </a:stretch>
        </p:blipFill>
        <p:spPr>
          <a:xfrm>
            <a:off x="186145" y="1809571"/>
            <a:ext cx="6305443" cy="3069755"/>
          </a:xfrm>
          <a:prstGeom prst="rect">
            <a:avLst/>
          </a:prstGeom>
        </p:spPr>
      </p:pic>
      <p:sp>
        <p:nvSpPr>
          <p:cNvPr id="5" name="TextBox 4">
            <a:extLst>
              <a:ext uri="{FF2B5EF4-FFF2-40B4-BE49-F238E27FC236}">
                <a16:creationId xmlns:a16="http://schemas.microsoft.com/office/drawing/2014/main" id="{DD79C730-CDEC-5F23-AE3A-69FE2E50DF23}"/>
              </a:ext>
            </a:extLst>
          </p:cNvPr>
          <p:cNvSpPr txBox="1"/>
          <p:nvPr/>
        </p:nvSpPr>
        <p:spPr>
          <a:xfrm>
            <a:off x="6325672" y="1809571"/>
            <a:ext cx="5298637" cy="4401205"/>
          </a:xfrm>
          <a:prstGeom prst="rect">
            <a:avLst/>
          </a:prstGeom>
          <a:noFill/>
        </p:spPr>
        <p:txBody>
          <a:bodyPr wrap="square" rtlCol="0">
            <a:spAutoFit/>
          </a:bodyPr>
          <a:lstStyle/>
          <a:p>
            <a:r>
              <a:rPr lang="en-US" sz="2800" dirty="0"/>
              <a:t>FEMA likes pictures of where everything will be installed. This is one of the biggest areas that they request additional information. </a:t>
            </a:r>
          </a:p>
          <a:p>
            <a:endParaRPr lang="en-US" sz="2800" dirty="0"/>
          </a:p>
          <a:p>
            <a:r>
              <a:rPr lang="en-US" sz="2800" dirty="0"/>
              <a:t>If you are getting fencing, they want an aerial view of where the fence will go. If you are getting an access panel, where is it going to be placed. Etc. </a:t>
            </a:r>
          </a:p>
        </p:txBody>
      </p:sp>
    </p:spTree>
    <p:extLst>
      <p:ext uri="{BB962C8B-B14F-4D97-AF65-F5344CB8AC3E}">
        <p14:creationId xmlns:p14="http://schemas.microsoft.com/office/powerpoint/2010/main" val="20971952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EHP Forms-Pictures for EHP</a:t>
            </a:r>
          </a:p>
        </p:txBody>
      </p:sp>
      <p:pic>
        <p:nvPicPr>
          <p:cNvPr id="3" name="Picture 2">
            <a:extLst>
              <a:ext uri="{FF2B5EF4-FFF2-40B4-BE49-F238E27FC236}">
                <a16:creationId xmlns:a16="http://schemas.microsoft.com/office/drawing/2014/main" id="{E5F56783-A3F1-67A3-C243-E74554C08E4C}"/>
              </a:ext>
            </a:extLst>
          </p:cNvPr>
          <p:cNvPicPr>
            <a:picLocks noChangeAspect="1"/>
          </p:cNvPicPr>
          <p:nvPr/>
        </p:nvPicPr>
        <p:blipFill>
          <a:blip r:embed="rId3"/>
          <a:stretch>
            <a:fillRect/>
          </a:stretch>
        </p:blipFill>
        <p:spPr>
          <a:xfrm>
            <a:off x="1518285" y="1693406"/>
            <a:ext cx="9155430" cy="4886059"/>
          </a:xfrm>
          <a:prstGeom prst="rect">
            <a:avLst/>
          </a:prstGeom>
        </p:spPr>
      </p:pic>
    </p:spTree>
    <p:extLst>
      <p:ext uri="{BB962C8B-B14F-4D97-AF65-F5344CB8AC3E}">
        <p14:creationId xmlns:p14="http://schemas.microsoft.com/office/powerpoint/2010/main" val="1057894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Submit EHP Form to MOHS</a:t>
            </a:r>
          </a:p>
        </p:txBody>
      </p:sp>
      <p:sp>
        <p:nvSpPr>
          <p:cNvPr id="2" name="TextBox 1">
            <a:extLst>
              <a:ext uri="{FF2B5EF4-FFF2-40B4-BE49-F238E27FC236}">
                <a16:creationId xmlns:a16="http://schemas.microsoft.com/office/drawing/2014/main" id="{4E20FD4F-F49F-79FB-4D12-B3C2476428B9}"/>
              </a:ext>
            </a:extLst>
          </p:cNvPr>
          <p:cNvSpPr txBox="1"/>
          <p:nvPr/>
        </p:nvSpPr>
        <p:spPr>
          <a:xfrm>
            <a:off x="266155" y="1715947"/>
            <a:ext cx="11406790" cy="4524315"/>
          </a:xfrm>
          <a:prstGeom prst="rect">
            <a:avLst/>
          </a:prstGeom>
          <a:noFill/>
        </p:spPr>
        <p:txBody>
          <a:bodyPr wrap="square" rtlCol="0">
            <a:spAutoFit/>
          </a:bodyPr>
          <a:lstStyle/>
          <a:p>
            <a:r>
              <a:rPr lang="en-US" sz="3600" dirty="0"/>
              <a:t>Get EHP Completed ASAP</a:t>
            </a:r>
          </a:p>
          <a:p>
            <a:endParaRPr lang="en-US" sz="3600" dirty="0"/>
          </a:p>
          <a:p>
            <a:r>
              <a:rPr lang="en-US" sz="3600" dirty="0"/>
              <a:t>After you completed the EHP form, you will submit to MOHS Grant Email: </a:t>
            </a:r>
            <a:r>
              <a:rPr lang="en-US" sz="3600" dirty="0">
                <a:hlinkClick r:id="rId3"/>
              </a:rPr>
              <a:t>mohsgrants@dps.ms.gov</a:t>
            </a:r>
            <a:endParaRPr lang="en-US" sz="3600" dirty="0"/>
          </a:p>
          <a:p>
            <a:endParaRPr lang="en-US" sz="3600" dirty="0"/>
          </a:p>
          <a:p>
            <a:r>
              <a:rPr lang="en-US" sz="3600" dirty="0"/>
              <a:t>Program Manager will review.</a:t>
            </a:r>
          </a:p>
          <a:p>
            <a:endParaRPr lang="en-US" sz="3600" dirty="0"/>
          </a:p>
          <a:p>
            <a:r>
              <a:rPr lang="en-US" sz="3600" dirty="0"/>
              <a:t>Grants Director will submit to FEMA. </a:t>
            </a:r>
          </a:p>
        </p:txBody>
      </p:sp>
    </p:spTree>
    <p:extLst>
      <p:ext uri="{BB962C8B-B14F-4D97-AF65-F5344CB8AC3E}">
        <p14:creationId xmlns:p14="http://schemas.microsoft.com/office/powerpoint/2010/main" val="31941986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Submit EHP Form to MOHS</a:t>
            </a:r>
          </a:p>
        </p:txBody>
      </p:sp>
      <p:sp>
        <p:nvSpPr>
          <p:cNvPr id="3" name="TextBox 2">
            <a:extLst>
              <a:ext uri="{FF2B5EF4-FFF2-40B4-BE49-F238E27FC236}">
                <a16:creationId xmlns:a16="http://schemas.microsoft.com/office/drawing/2014/main" id="{D88AD14B-E2EC-9338-1B08-01CBE23EA8AF}"/>
              </a:ext>
            </a:extLst>
          </p:cNvPr>
          <p:cNvSpPr txBox="1"/>
          <p:nvPr/>
        </p:nvSpPr>
        <p:spPr>
          <a:xfrm>
            <a:off x="297180" y="1597432"/>
            <a:ext cx="11568960" cy="5016758"/>
          </a:xfrm>
          <a:prstGeom prst="rect">
            <a:avLst/>
          </a:prstGeom>
          <a:noFill/>
        </p:spPr>
        <p:txBody>
          <a:bodyPr wrap="square" rtlCol="0">
            <a:spAutoFit/>
          </a:bodyPr>
          <a:lstStyle/>
          <a:p>
            <a:pPr algn="ctr"/>
            <a:r>
              <a:rPr lang="en-US" sz="4000" b="1" dirty="0"/>
              <a:t>PLEASE BE PATIENT</a:t>
            </a:r>
          </a:p>
          <a:p>
            <a:pPr algn="ctr"/>
            <a:endParaRPr lang="en-US" sz="4000" dirty="0"/>
          </a:p>
          <a:p>
            <a:r>
              <a:rPr lang="en-US" sz="4000" dirty="0"/>
              <a:t>FEMA review can take up to 6 months to approve and get through the process. </a:t>
            </a:r>
          </a:p>
          <a:p>
            <a:endParaRPr lang="en-US" sz="4000" dirty="0"/>
          </a:p>
          <a:p>
            <a:r>
              <a:rPr lang="en-US" sz="4000" dirty="0"/>
              <a:t>The process will take longer if there is ground disturbance, if you are in a historical area or near water.</a:t>
            </a:r>
          </a:p>
        </p:txBody>
      </p:sp>
    </p:spTree>
    <p:extLst>
      <p:ext uri="{BB962C8B-B14F-4D97-AF65-F5344CB8AC3E}">
        <p14:creationId xmlns:p14="http://schemas.microsoft.com/office/powerpoint/2010/main" val="7888141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Submit EHP Form to MOHS</a:t>
            </a:r>
          </a:p>
        </p:txBody>
      </p:sp>
      <p:sp>
        <p:nvSpPr>
          <p:cNvPr id="3" name="TextBox 2">
            <a:extLst>
              <a:ext uri="{FF2B5EF4-FFF2-40B4-BE49-F238E27FC236}">
                <a16:creationId xmlns:a16="http://schemas.microsoft.com/office/drawing/2014/main" id="{D88AD14B-E2EC-9338-1B08-01CBE23EA8AF}"/>
              </a:ext>
            </a:extLst>
          </p:cNvPr>
          <p:cNvSpPr txBox="1"/>
          <p:nvPr/>
        </p:nvSpPr>
        <p:spPr>
          <a:xfrm>
            <a:off x="311518" y="1869276"/>
            <a:ext cx="11568960" cy="3385542"/>
          </a:xfrm>
          <a:prstGeom prst="rect">
            <a:avLst/>
          </a:prstGeom>
          <a:noFill/>
        </p:spPr>
        <p:txBody>
          <a:bodyPr wrap="square" rtlCol="0">
            <a:spAutoFit/>
          </a:bodyPr>
          <a:lstStyle/>
          <a:p>
            <a:pPr algn="ctr"/>
            <a:r>
              <a:rPr lang="en-US" sz="4000" dirty="0"/>
              <a:t>ABSOLUTELY </a:t>
            </a:r>
            <a:r>
              <a:rPr lang="en-US" sz="5400" b="1" u="sng" dirty="0">
                <a:solidFill>
                  <a:srgbClr val="FF0000"/>
                </a:solidFill>
              </a:rPr>
              <a:t>NO</a:t>
            </a:r>
            <a:r>
              <a:rPr lang="en-US" sz="4000" dirty="0"/>
              <a:t> WORK CAN BEGIN, UNTIL THE EHP IS APPROVED!!!!!!</a:t>
            </a:r>
          </a:p>
          <a:p>
            <a:pPr algn="ctr"/>
            <a:endParaRPr lang="en-US" sz="4000" dirty="0"/>
          </a:p>
          <a:p>
            <a:pPr algn="ctr"/>
            <a:r>
              <a:rPr lang="en-US" sz="4000" dirty="0"/>
              <a:t>IF YOU BEGIN WORK BEFORE THE EHP IS APPROVED, </a:t>
            </a:r>
            <a:r>
              <a:rPr lang="en-US" sz="4000" b="1" u="sng" dirty="0">
                <a:solidFill>
                  <a:srgbClr val="FF0000"/>
                </a:solidFill>
              </a:rPr>
              <a:t>WE WILL NOT BE ABLE TO REIMBURSE YOU</a:t>
            </a:r>
            <a:r>
              <a:rPr lang="en-US" sz="4000" b="1" u="sng" dirty="0"/>
              <a:t>. </a:t>
            </a:r>
          </a:p>
        </p:txBody>
      </p:sp>
    </p:spTree>
    <p:extLst>
      <p:ext uri="{BB962C8B-B14F-4D97-AF65-F5344CB8AC3E}">
        <p14:creationId xmlns:p14="http://schemas.microsoft.com/office/powerpoint/2010/main" val="23280115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After FEMA Approval</a:t>
            </a:r>
          </a:p>
        </p:txBody>
      </p:sp>
      <p:sp>
        <p:nvSpPr>
          <p:cNvPr id="3" name="TextBox 2">
            <a:extLst>
              <a:ext uri="{FF2B5EF4-FFF2-40B4-BE49-F238E27FC236}">
                <a16:creationId xmlns:a16="http://schemas.microsoft.com/office/drawing/2014/main" id="{D88AD14B-E2EC-9338-1B08-01CBE23EA8AF}"/>
              </a:ext>
            </a:extLst>
          </p:cNvPr>
          <p:cNvSpPr txBox="1"/>
          <p:nvPr/>
        </p:nvSpPr>
        <p:spPr>
          <a:xfrm>
            <a:off x="344532" y="1723162"/>
            <a:ext cx="11568960" cy="4524315"/>
          </a:xfrm>
          <a:prstGeom prst="rect">
            <a:avLst/>
          </a:prstGeom>
          <a:noFill/>
        </p:spPr>
        <p:txBody>
          <a:bodyPr wrap="square" rtlCol="0">
            <a:spAutoFit/>
          </a:bodyPr>
          <a:lstStyle/>
          <a:p>
            <a:pPr algn="ctr"/>
            <a:r>
              <a:rPr lang="en-US" sz="3600" dirty="0"/>
              <a:t>Once the EHP is Approved, you will be provided with an Approval Letter from FEMA.  </a:t>
            </a:r>
          </a:p>
          <a:p>
            <a:pPr algn="ctr"/>
            <a:endParaRPr lang="en-US" sz="3600" dirty="0"/>
          </a:p>
          <a:p>
            <a:pPr algn="ctr"/>
            <a:r>
              <a:rPr lang="en-US" sz="3600" dirty="0"/>
              <a:t>You will be approved With Conditions or Without Conditions. Please read through the EHP approval letter.</a:t>
            </a:r>
          </a:p>
          <a:p>
            <a:pPr algn="ctr"/>
            <a:endParaRPr lang="en-US" sz="3600" dirty="0"/>
          </a:p>
          <a:p>
            <a:pPr algn="ctr"/>
            <a:r>
              <a:rPr lang="en-US" sz="3600" dirty="0"/>
              <a:t>Once Approval </a:t>
            </a:r>
            <a:r>
              <a:rPr lang="en-US" sz="3600" b="1" dirty="0">
                <a:solidFill>
                  <a:srgbClr val="FF0000"/>
                </a:solidFill>
              </a:rPr>
              <a:t>has been received </a:t>
            </a:r>
            <a:r>
              <a:rPr lang="en-US" sz="3600" dirty="0"/>
              <a:t>you may start your projects.</a:t>
            </a:r>
          </a:p>
        </p:txBody>
      </p:sp>
    </p:spTree>
    <p:extLst>
      <p:ext uri="{BB962C8B-B14F-4D97-AF65-F5344CB8AC3E}">
        <p14:creationId xmlns:p14="http://schemas.microsoft.com/office/powerpoint/2010/main" val="12042761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21" name="Picture 4">
            <a:extLst>
              <a:ext uri="{FF2B5EF4-FFF2-40B4-BE49-F238E27FC236}">
                <a16:creationId xmlns:a16="http://schemas.microsoft.com/office/drawing/2014/main" id="{981C3E37-0635-ADBD-D4AF-3B4287A1E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076" r="22076"/>
          <a:stretch/>
        </p:blipFill>
        <p:spPr bwMode="auto">
          <a:xfrm>
            <a:off x="6256859" y="982364"/>
            <a:ext cx="2648371" cy="2648371"/>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7ED06A9-A608-4E6B-A475-601FF3F7AED1}"/>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b="1" dirty="0">
                <a:solidFill>
                  <a:srgbClr val="FFFFFF"/>
                </a:solidFill>
              </a:rPr>
              <a:t>FY22 Homeland Security Grant Program</a:t>
            </a:r>
          </a:p>
        </p:txBody>
      </p:sp>
      <p:sp>
        <p:nvSpPr>
          <p:cNvPr id="3" name="Text Placeholder 2">
            <a:extLst>
              <a:ext uri="{FF2B5EF4-FFF2-40B4-BE49-F238E27FC236}">
                <a16:creationId xmlns:a16="http://schemas.microsoft.com/office/drawing/2014/main" id="{FB03B407-9644-441B-A3A9-F03AAC8A9763}"/>
              </a:ext>
            </a:extLst>
          </p:cNvPr>
          <p:cNvSpPr>
            <a:spLocks noGrp="1"/>
          </p:cNvSpPr>
          <p:nvPr>
            <p:ph type="body" idx="1"/>
          </p:nvPr>
        </p:nvSpPr>
        <p:spPr>
          <a:xfrm>
            <a:off x="1339362" y="5815698"/>
            <a:ext cx="9144000" cy="420001"/>
          </a:xfrm>
        </p:spPr>
        <p:txBody>
          <a:bodyPr vert="horz" lIns="91440" tIns="45720" rIns="91440" bIns="45720" rtlCol="0">
            <a:normAutofit/>
          </a:bodyPr>
          <a:lstStyle/>
          <a:p>
            <a:pPr algn="ctr"/>
            <a:r>
              <a:rPr lang="en-US" sz="2000" dirty="0">
                <a:solidFill>
                  <a:srgbClr val="E7E6E6"/>
                </a:solidFill>
              </a:rPr>
              <a:t>Purchasing-What to do Before?????</a:t>
            </a:r>
          </a:p>
        </p:txBody>
      </p:sp>
      <p:pic>
        <p:nvPicPr>
          <p:cNvPr id="13" name="Picture 4">
            <a:extLst>
              <a:ext uri="{FF2B5EF4-FFF2-40B4-BE49-F238E27FC236}">
                <a16:creationId xmlns:a16="http://schemas.microsoft.com/office/drawing/2014/main" id="{90C7B3B2-3957-736C-CD9E-4B0C9F0BD9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883" r="16883"/>
          <a:stretch/>
        </p:blipFill>
        <p:spPr bwMode="auto">
          <a:xfrm>
            <a:off x="320041" y="976813"/>
            <a:ext cx="2659472" cy="26594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B1471E85-0A97-8C5A-8C68-DF9A29DB14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5303" b="5303"/>
          <a:stretch/>
        </p:blipFill>
        <p:spPr bwMode="auto">
          <a:xfrm>
            <a:off x="3290143" y="983211"/>
            <a:ext cx="2646677" cy="2646677"/>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Connector 4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7" name="Picture 2">
            <a:extLst>
              <a:ext uri="{FF2B5EF4-FFF2-40B4-BE49-F238E27FC236}">
                <a16:creationId xmlns:a16="http://schemas.microsoft.com/office/drawing/2014/main" id="{2B03F356-C220-A972-1219-57E4541C1E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7857" r="17857"/>
          <a:stretch/>
        </p:blipFill>
        <p:spPr bwMode="auto">
          <a:xfrm>
            <a:off x="9225269" y="1004677"/>
            <a:ext cx="2648372" cy="2648372"/>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Connector 5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EC5879C-77DE-4B8D-B41A-DDCDDFAD9ADB}"/>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defRPr/>
            </a:pPr>
            <a:fld id="{A6AF1B4E-90EC-4A51-B6E5-B702C054ECB0}" type="slidenum">
              <a:rPr lang="en-US"/>
              <a:pPr>
                <a:spcAft>
                  <a:spcPts val="600"/>
                </a:spcAft>
                <a:defRPr/>
              </a:pPr>
              <a:t>67</a:t>
            </a:fld>
            <a:endParaRPr lang="en-US" dirty="0"/>
          </a:p>
        </p:txBody>
      </p:sp>
    </p:spTree>
    <p:extLst>
      <p:ext uri="{BB962C8B-B14F-4D97-AF65-F5344CB8AC3E}">
        <p14:creationId xmlns:p14="http://schemas.microsoft.com/office/powerpoint/2010/main" val="24460417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Sub-Recipient Grant Administrator’s Guide- </a:t>
            </a:r>
            <a:r>
              <a:rPr kumimoji="0" lang="en-US" sz="4000" b="0" i="0" u="none" strike="noStrike" kern="1200" cap="none" spc="0" normalizeH="0" baseline="0" noProof="0" dirty="0" err="1">
                <a:ln>
                  <a:noFill/>
                </a:ln>
                <a:solidFill>
                  <a:srgbClr val="FFFFFF"/>
                </a:solidFill>
                <a:effectLst/>
                <a:uLnTx/>
                <a:uFillTx/>
                <a:latin typeface="Calibri Light" panose="020F0302020204030204"/>
                <a:ea typeface="+mj-ea"/>
                <a:cs typeface="+mj-cs"/>
              </a:rPr>
              <a:t>Purc</a:t>
            </a:r>
            <a:r>
              <a:rPr lang="en-US" sz="4000" dirty="0" err="1">
                <a:solidFill>
                  <a:srgbClr val="FFFFFF"/>
                </a:solidFill>
                <a:latin typeface="Calibri Light" panose="020F0302020204030204"/>
              </a:rPr>
              <a:t>hasing</a:t>
            </a:r>
            <a:endPar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sp>
        <p:nvSpPr>
          <p:cNvPr id="10" name="TextBox 9">
            <a:extLst>
              <a:ext uri="{FF2B5EF4-FFF2-40B4-BE49-F238E27FC236}">
                <a16:creationId xmlns:a16="http://schemas.microsoft.com/office/drawing/2014/main" id="{0DC516D1-6F0A-A151-A744-CCBD2F2123E2}"/>
              </a:ext>
            </a:extLst>
          </p:cNvPr>
          <p:cNvSpPr txBox="1"/>
          <p:nvPr/>
        </p:nvSpPr>
        <p:spPr>
          <a:xfrm>
            <a:off x="94417" y="1622835"/>
            <a:ext cx="11897714" cy="2677656"/>
          </a:xfrm>
          <a:prstGeom prst="rect">
            <a:avLst/>
          </a:prstGeom>
          <a:noFill/>
        </p:spPr>
        <p:txBody>
          <a:bodyPr wrap="square">
            <a:spAutoFit/>
          </a:bodyPr>
          <a:lstStyle/>
          <a:p>
            <a:pPr marL="0" marR="0" algn="just">
              <a:spcBef>
                <a:spcPts val="0"/>
              </a:spcBef>
              <a:spcAft>
                <a:spcPts val="0"/>
              </a:spcAft>
            </a:pPr>
            <a:r>
              <a:rPr lang="en-US" sz="2400" b="1" u="none" strike="noStrike" dirty="0">
                <a:effectLst/>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Calibri" panose="020F0502020204030204" pitchFamily="34" charset="0"/>
              </a:rPr>
              <a:t>All purchases regardless of cost </a:t>
            </a:r>
            <a:r>
              <a:rPr lang="en-US" sz="2400" b="1" dirty="0">
                <a:effectLst/>
                <a:latin typeface="Times New Roman" panose="02020603050405020304" pitchFamily="18" charset="0"/>
                <a:ea typeface="Calibri" panose="020F0502020204030204" pitchFamily="34" charset="0"/>
              </a:rPr>
              <a:t>must meet all state purchasing laws and regulations and be in accordance to Section 7-7-23, Miss. Code Ann. (1972)</a:t>
            </a:r>
            <a:r>
              <a:rPr lang="en-US" sz="2400" dirty="0">
                <a:effectLst/>
                <a:latin typeface="Times New Roman" panose="02020603050405020304" pitchFamily="18" charset="0"/>
                <a:ea typeface="Calibri" panose="020F0502020204030204" pitchFamily="34" charset="0"/>
              </a:rPr>
              <a:t>, state in part: “Purchases of equipment, supplies, materials or services of whatever kind of nature for a department, officer, institutions, or other agency of the state, the cost of which is to be paid from funds in the State Treasure on State Fiscal Officer disbursement warrants, may be made only by written purchase orders duly signed by the official authorized so to do, on forms prescribed by the State Fiscal Officer. </a:t>
            </a:r>
            <a:endParaRPr lang="en-US" sz="24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CB1169C7-8F59-8F3D-0D67-ED185873EFAE}"/>
              </a:ext>
            </a:extLst>
          </p:cNvPr>
          <p:cNvSpPr txBox="1"/>
          <p:nvPr/>
        </p:nvSpPr>
        <p:spPr>
          <a:xfrm>
            <a:off x="94418" y="4450335"/>
            <a:ext cx="11771722" cy="1569660"/>
          </a:xfrm>
          <a:prstGeom prst="rect">
            <a:avLst/>
          </a:prstGeom>
          <a:noFill/>
        </p:spPr>
        <p:txBody>
          <a:bodyPr wrap="square">
            <a:spAutoFit/>
          </a:bodyPr>
          <a:lstStyle/>
          <a:p>
            <a:pPr marL="0" marR="0" algn="just">
              <a:spcBef>
                <a:spcPts val="0"/>
              </a:spcBef>
              <a:spcAft>
                <a:spcPts val="0"/>
              </a:spcAft>
            </a:pPr>
            <a:r>
              <a:rPr lang="en-US" sz="2400" dirty="0">
                <a:effectLst/>
                <a:latin typeface="Times New Roman" panose="02020603050405020304" pitchFamily="18" charset="0"/>
                <a:ea typeface="Calibri" panose="020F0502020204030204" pitchFamily="34" charset="0"/>
              </a:rPr>
              <a:t>Purchases of such equipment, supplies, materials, or services, as specified herein, made without the issuance of such purchase orders shall not be deemed to be obligations of the state unless the State Fiscal Officer, by general rule or special order, permits certain purchases to be made without the same.”</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78659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11474255"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Sub-Recipient Grant Administrator’s Guide- Purc</a:t>
            </a:r>
            <a:r>
              <a:rPr lang="en-US" sz="4000" dirty="0">
                <a:solidFill>
                  <a:srgbClr val="FFFFFF"/>
                </a:solidFill>
                <a:latin typeface="Calibri Light" panose="020F0302020204030204"/>
              </a:rPr>
              <a:t>hasing</a:t>
            </a:r>
            <a:endParaRPr kumimoji="0" lang="en-US" sz="4000" b="0"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sp>
        <p:nvSpPr>
          <p:cNvPr id="12" name="TextBox 11">
            <a:extLst>
              <a:ext uri="{FF2B5EF4-FFF2-40B4-BE49-F238E27FC236}">
                <a16:creationId xmlns:a16="http://schemas.microsoft.com/office/drawing/2014/main" id="{2AAC3BA5-36A1-A6E1-F0E2-8D2E0161F680}"/>
              </a:ext>
            </a:extLst>
          </p:cNvPr>
          <p:cNvSpPr txBox="1"/>
          <p:nvPr/>
        </p:nvSpPr>
        <p:spPr>
          <a:xfrm>
            <a:off x="232172" y="1597432"/>
            <a:ext cx="7323057" cy="5067479"/>
          </a:xfrm>
          <a:prstGeom prst="rect">
            <a:avLst/>
          </a:prstGeom>
          <a:noFill/>
        </p:spPr>
        <p:txBody>
          <a:bodyPr wrap="square">
            <a:spAutoFit/>
          </a:bodyPr>
          <a:lstStyle/>
          <a:p>
            <a:pPr marL="0" marR="0" algn="just">
              <a:spcBef>
                <a:spcPts val="0"/>
              </a:spcBef>
              <a:spcAft>
                <a:spcPts val="0"/>
              </a:spcAft>
            </a:pPr>
            <a:r>
              <a:rPr lang="en-US" sz="1600" dirty="0">
                <a:effectLst/>
                <a:latin typeface="Times New Roman" panose="02020603050405020304" pitchFamily="18" charset="0"/>
                <a:ea typeface="Calibri" panose="020F0502020204030204" pitchFamily="34" charset="0"/>
              </a:rPr>
              <a:t>Required documentation:</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Calibri" panose="020F0502020204030204" pitchFamily="34" charset="0"/>
              </a:rPr>
              <a:t>Commodities &amp; Non-Computer Equipment</a:t>
            </a:r>
            <a:endParaRPr lang="en-US" sz="12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1600" dirty="0">
                <a:effectLst/>
                <a:latin typeface="Times New Roman" panose="02020603050405020304" pitchFamily="18" charset="0"/>
                <a:ea typeface="Calibri" panose="020F0502020204030204" pitchFamily="34" charset="0"/>
              </a:rPr>
              <a:t>0-$5,000 requires one quote.</a:t>
            </a:r>
            <a:endParaRPr lang="en-US" sz="12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1600" dirty="0">
                <a:effectLst/>
                <a:latin typeface="Times New Roman" panose="02020603050405020304" pitchFamily="18" charset="0"/>
                <a:ea typeface="Calibri" panose="020F0502020204030204" pitchFamily="34" charset="0"/>
              </a:rPr>
              <a:t>Over $5,000 to $75,000 requires two quotes</a:t>
            </a:r>
            <a:endParaRPr lang="en-US" sz="12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1600" dirty="0">
                <a:effectLst/>
                <a:latin typeface="Times New Roman" panose="02020603050405020304" pitchFamily="18" charset="0"/>
                <a:ea typeface="Calibri" panose="020F0502020204030204" pitchFamily="34" charset="0"/>
              </a:rPr>
              <a:t>Over $75,000 requires sealed bids (contract procurement)</a:t>
            </a:r>
            <a:endParaRPr lang="en-US" sz="12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1600" dirty="0">
                <a:effectLst/>
                <a:latin typeface="Times New Roman" panose="02020603050405020304" pitchFamily="18" charset="0"/>
                <a:ea typeface="Calibri" panose="020F0502020204030204" pitchFamily="34" charset="0"/>
              </a:rPr>
              <a:t>Over $500,000 requires PPRB Approval</a:t>
            </a:r>
            <a:endParaRPr lang="en-US" sz="1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600" dirty="0">
                <a:effectLst/>
                <a:latin typeface="Times New Roman" panose="02020603050405020304" pitchFamily="18"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Calibri" panose="020F0502020204030204" pitchFamily="34" charset="0"/>
              </a:rPr>
              <a:t>Contractual Services</a:t>
            </a:r>
            <a:endParaRPr lang="en-US" sz="12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1600" dirty="0">
                <a:effectLst/>
                <a:latin typeface="Times New Roman" panose="02020603050405020304" pitchFamily="18" charset="0"/>
                <a:ea typeface="Calibri" panose="020F0502020204030204" pitchFamily="34" charset="0"/>
              </a:rPr>
              <a:t>0-$50,000 requires one quote.</a:t>
            </a:r>
            <a:endParaRPr lang="en-US" sz="12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1600" dirty="0">
                <a:effectLst/>
                <a:latin typeface="Times New Roman" panose="02020603050405020304" pitchFamily="18" charset="0"/>
                <a:ea typeface="Calibri" panose="020F0502020204030204" pitchFamily="34" charset="0"/>
              </a:rPr>
              <a:t>Over $50,000 to $75,000 requires three quotes</a:t>
            </a:r>
            <a:endParaRPr lang="en-US" sz="12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1600" dirty="0">
                <a:effectLst/>
                <a:latin typeface="Times New Roman" panose="02020603050405020304" pitchFamily="18" charset="0"/>
                <a:ea typeface="Calibri" panose="020F0502020204030204" pitchFamily="34" charset="0"/>
              </a:rPr>
              <a:t>Over $75,000 requires sealed bids (contract procurement)</a:t>
            </a:r>
            <a:endParaRPr lang="en-US" sz="12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pPr>
            <a:r>
              <a:rPr lang="en-US" sz="1600" dirty="0">
                <a:effectLst/>
                <a:latin typeface="Times New Roman" panose="02020603050405020304" pitchFamily="18" charset="0"/>
                <a:ea typeface="Calibri" panose="020F0502020204030204" pitchFamily="34" charset="0"/>
              </a:rPr>
              <a:t>Over $75,000 requires PPRB Approval</a:t>
            </a:r>
            <a:endParaRPr lang="en-US" sz="1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600" dirty="0">
                <a:effectLst/>
                <a:latin typeface="Times New Roman" panose="02020603050405020304" pitchFamily="18"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Calibri" panose="020F0502020204030204" pitchFamily="34" charset="0"/>
              </a:rPr>
              <a:t>Computer Equipment</a:t>
            </a:r>
            <a:endParaRPr lang="en-US" sz="12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tabLst>
                <a:tab pos="457200" algn="l"/>
              </a:tabLst>
            </a:pPr>
            <a:r>
              <a:rPr lang="en-US" sz="1600" dirty="0">
                <a:effectLst/>
                <a:latin typeface="Times New Roman" panose="02020603050405020304" pitchFamily="18" charset="0"/>
                <a:ea typeface="Calibri" panose="020F0502020204030204" pitchFamily="34" charset="0"/>
              </a:rPr>
              <a:t>Require IT Director Approval</a:t>
            </a:r>
            <a:endParaRPr lang="en-US" sz="12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tabLst>
                <a:tab pos="457200" algn="l"/>
              </a:tabLst>
            </a:pPr>
            <a:r>
              <a:rPr lang="en-US" sz="1600" dirty="0">
                <a:effectLst/>
                <a:latin typeface="Times New Roman" panose="02020603050405020304" pitchFamily="18" charset="0"/>
                <a:ea typeface="Calibri" panose="020F0502020204030204" pitchFamily="34" charset="0"/>
              </a:rPr>
              <a:t>0-$5,000 requires one quote.</a:t>
            </a:r>
            <a:endParaRPr lang="en-US" sz="12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tabLst>
                <a:tab pos="457200" algn="l"/>
              </a:tabLst>
            </a:pPr>
            <a:r>
              <a:rPr lang="en-US" sz="1600" dirty="0">
                <a:effectLst/>
                <a:latin typeface="Times New Roman" panose="02020603050405020304" pitchFamily="18" charset="0"/>
                <a:ea typeface="Calibri" panose="020F0502020204030204" pitchFamily="34" charset="0"/>
              </a:rPr>
              <a:t>Over $5,000 to $50,000 requires two quotes</a:t>
            </a:r>
            <a:endParaRPr lang="en-US" sz="12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tabLst>
                <a:tab pos="457200" algn="l"/>
              </a:tabLst>
            </a:pPr>
            <a:r>
              <a:rPr lang="en-US" sz="1600" dirty="0">
                <a:effectLst/>
                <a:latin typeface="Times New Roman" panose="02020603050405020304" pitchFamily="18" charset="0"/>
                <a:ea typeface="Calibri" panose="020F0502020204030204" pitchFamily="34" charset="0"/>
              </a:rPr>
              <a:t>Over $50,000 requires sealed bids (contract procurement)</a:t>
            </a:r>
            <a:endParaRPr lang="en-US" sz="12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tabLst>
                <a:tab pos="457200" algn="l"/>
              </a:tabLst>
            </a:pPr>
            <a:r>
              <a:rPr lang="en-US" sz="1600" dirty="0">
                <a:effectLst/>
                <a:latin typeface="Times New Roman" panose="02020603050405020304" pitchFamily="18" charset="0"/>
                <a:ea typeface="Calibri" panose="020F0502020204030204" pitchFamily="34" charset="0"/>
              </a:rPr>
              <a:t>Over $50,000 requires ITS Approval</a:t>
            </a:r>
            <a:endParaRPr lang="en-US" sz="12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Courier New" panose="02070309020205020404" pitchFamily="49" charset="0"/>
              <a:buChar char="o"/>
              <a:tabLst>
                <a:tab pos="457200" algn="l"/>
              </a:tabLst>
            </a:pPr>
            <a:r>
              <a:rPr lang="en-US" sz="1600" dirty="0">
                <a:effectLst/>
                <a:latin typeface="Times New Roman" panose="02020603050405020304" pitchFamily="18" charset="0"/>
                <a:ea typeface="Calibri" panose="020F0502020204030204" pitchFamily="34" charset="0"/>
              </a:rPr>
              <a:t>Over $500,000 requires PPRB Approval</a:t>
            </a:r>
            <a:endParaRPr lang="en-US" sz="12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6CBB5E02-0184-98B3-98F0-80DFDBBACF73}"/>
              </a:ext>
            </a:extLst>
          </p:cNvPr>
          <p:cNvSpPr txBox="1"/>
          <p:nvPr/>
        </p:nvSpPr>
        <p:spPr>
          <a:xfrm>
            <a:off x="6835515" y="2044005"/>
            <a:ext cx="4775792" cy="1384995"/>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Mississippi Procurement Rules</a:t>
            </a:r>
          </a:p>
          <a:p>
            <a:pPr algn="ctr"/>
            <a:r>
              <a:rPr lang="en-US" sz="2800" dirty="0">
                <a:latin typeface="Times New Roman" panose="02020603050405020304" pitchFamily="18" charset="0"/>
                <a:cs typeface="Times New Roman" panose="02020603050405020304" pitchFamily="18" charset="0"/>
              </a:rPr>
              <a:t>We MUST Follow all Rules for Procurement. MS Code 31-7-13</a:t>
            </a:r>
          </a:p>
        </p:txBody>
      </p:sp>
      <p:pic>
        <p:nvPicPr>
          <p:cNvPr id="1026" name="Picture 2" descr="Image result for Purchasing Clip Art">
            <a:extLst>
              <a:ext uri="{FF2B5EF4-FFF2-40B4-BE49-F238E27FC236}">
                <a16:creationId xmlns:a16="http://schemas.microsoft.com/office/drawing/2014/main" id="{021998B0-D8C3-98A4-3E68-9E411BE70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9886" y="3429000"/>
            <a:ext cx="3067050" cy="330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786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2B35F886-1102-4486-830A-34F41439CE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4" name="Oval 33">
              <a:extLst>
                <a:ext uri="{FF2B5EF4-FFF2-40B4-BE49-F238E27FC236}">
                  <a16:creationId xmlns:a16="http://schemas.microsoft.com/office/drawing/2014/main" id="{7DEFD1BC-7AD4-41EC-8E11-4E5E8AC541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8B0E5C8B-3874-4B3C-BAD4-9EFE85FEA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E7DA6224-9378-452F-A53A-DD0BF19724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1DE869DF-C006-49F7-B9FF-0317F64E9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FD200C16-6204-4580-AB37-7E94176D0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F0DE7603-6DD0-4DB6-88FC-5402B9D4A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2" descr="Image result for Homeland Security">
            <a:extLst>
              <a:ext uri="{FF2B5EF4-FFF2-40B4-BE49-F238E27FC236}">
                <a16:creationId xmlns:a16="http://schemas.microsoft.com/office/drawing/2014/main" id="{9AEFFF11-32A0-5968-9444-654DF238A8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25" r="381" b="3"/>
          <a:stretch/>
        </p:blipFill>
        <p:spPr bwMode="auto">
          <a:xfrm>
            <a:off x="603504" y="417317"/>
            <a:ext cx="3549663" cy="3157838"/>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975C268C-D419-4123-9FAD-0E2B7F9EE7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584794"/>
            <a:ext cx="304800" cy="429768"/>
            <a:chOff x="215328" y="-46937"/>
            <a:chExt cx="304800" cy="2773841"/>
          </a:xfrm>
        </p:grpSpPr>
        <p:cxnSp>
          <p:nvCxnSpPr>
            <p:cNvPr id="42" name="Straight Connector 41">
              <a:extLst>
                <a:ext uri="{FF2B5EF4-FFF2-40B4-BE49-F238E27FC236}">
                  <a16:creationId xmlns:a16="http://schemas.microsoft.com/office/drawing/2014/main" id="{3A7E309C-A3BD-432E-8CB5-F0B6425281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F1F621C-4533-4835-ADE2-372F2763A0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EFC8245-5168-4DAF-930D-09A7BDDA6C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192ED34-5046-4043-AEF8-2DF7C4806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16" name="Picture 4" descr="No photo description available.">
            <a:extLst>
              <a:ext uri="{FF2B5EF4-FFF2-40B4-BE49-F238E27FC236}">
                <a16:creationId xmlns:a16="http://schemas.microsoft.com/office/drawing/2014/main" id="{3A2EC20D-4D12-6ED4-FEF0-9E38984CED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44" r="-2" b="850"/>
          <a:stretch/>
        </p:blipFill>
        <p:spPr bwMode="auto">
          <a:xfrm>
            <a:off x="4280448" y="406043"/>
            <a:ext cx="3549663" cy="3162873"/>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50" name="Straight Connector 49">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7" name="Picture 2" descr="No photo description available.">
            <a:extLst>
              <a:ext uri="{FF2B5EF4-FFF2-40B4-BE49-F238E27FC236}">
                <a16:creationId xmlns:a16="http://schemas.microsoft.com/office/drawing/2014/main" id="{EB3C8453-68D0-F64C-3F62-A2EAD04BA0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99" r="-2" b="8996"/>
          <a:stretch/>
        </p:blipFill>
        <p:spPr bwMode="auto">
          <a:xfrm>
            <a:off x="7949294" y="406043"/>
            <a:ext cx="3549663" cy="3162873"/>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8" name="Straight Connector 57">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8" name="Title 1">
            <a:extLst>
              <a:ext uri="{FF2B5EF4-FFF2-40B4-BE49-F238E27FC236}">
                <a16:creationId xmlns:a16="http://schemas.microsoft.com/office/drawing/2014/main" id="{04DB31E5-B621-A49D-B824-7DA17EF37897}"/>
              </a:ext>
            </a:extLst>
          </p:cNvPr>
          <p:cNvSpPr txBox="1">
            <a:spLocks/>
          </p:cNvSpPr>
          <p:nvPr/>
        </p:nvSpPr>
        <p:spPr>
          <a:xfrm>
            <a:off x="285457" y="4018137"/>
            <a:ext cx="4896143" cy="2129586"/>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800" kern="1200" dirty="0">
                <a:solidFill>
                  <a:schemeClr val="bg1"/>
                </a:solidFill>
                <a:latin typeface="+mj-lt"/>
                <a:ea typeface="+mj-ea"/>
                <a:cs typeface="+mj-cs"/>
              </a:rPr>
              <a:t>FY22 Program Priorities:</a:t>
            </a:r>
          </a:p>
        </p:txBody>
      </p:sp>
      <p:sp>
        <p:nvSpPr>
          <p:cNvPr id="10" name="TextBox 9">
            <a:extLst>
              <a:ext uri="{FF2B5EF4-FFF2-40B4-BE49-F238E27FC236}">
                <a16:creationId xmlns:a16="http://schemas.microsoft.com/office/drawing/2014/main" id="{5ED1FEF9-B440-EF29-6D38-DCB2A26C6F2D}"/>
              </a:ext>
            </a:extLst>
          </p:cNvPr>
          <p:cNvSpPr txBox="1"/>
          <p:nvPr/>
        </p:nvSpPr>
        <p:spPr>
          <a:xfrm>
            <a:off x="4429045" y="3836287"/>
            <a:ext cx="7214247" cy="2678276"/>
          </a:xfrm>
          <a:prstGeom prst="rect">
            <a:avLst/>
          </a:prstGeom>
          <a:noFill/>
        </p:spPr>
        <p:txBody>
          <a:bodyPr vert="horz" lIns="91440" tIns="45720" rIns="91440" bIns="45720" rtlCol="0" anchor="t">
            <a:normAutofit lnSpcReduction="10000"/>
          </a:bodyPr>
          <a:lstStyle/>
          <a:p>
            <a:pPr>
              <a:lnSpc>
                <a:spcPct val="90000"/>
              </a:lnSpc>
              <a:spcAft>
                <a:spcPts val="600"/>
              </a:spcAft>
            </a:pPr>
            <a:r>
              <a:rPr lang="en-US" sz="2400" dirty="0">
                <a:solidFill>
                  <a:schemeClr val="bg1"/>
                </a:solidFill>
              </a:rPr>
              <a:t>How do we make sure we meet the requirements of the National Program Priorities?</a:t>
            </a:r>
          </a:p>
          <a:p>
            <a:pPr indent="-228600">
              <a:lnSpc>
                <a:spcPct val="90000"/>
              </a:lnSpc>
              <a:spcAft>
                <a:spcPts val="600"/>
              </a:spcAft>
              <a:buFont typeface="Arial" panose="020B0604020202020204" pitchFamily="34" charset="0"/>
              <a:buChar char="•"/>
            </a:pPr>
            <a:endParaRPr lang="en-US" sz="2400" dirty="0">
              <a:solidFill>
                <a:schemeClr val="bg1"/>
              </a:solidFill>
            </a:endParaRPr>
          </a:p>
          <a:p>
            <a:pPr indent="-228600">
              <a:lnSpc>
                <a:spcPct val="90000"/>
              </a:lnSpc>
              <a:spcAft>
                <a:spcPts val="600"/>
              </a:spcAft>
              <a:buFont typeface="Arial" panose="020B0604020202020204" pitchFamily="34" charset="0"/>
              <a:buChar char="•"/>
            </a:pPr>
            <a:r>
              <a:rPr lang="en-US" sz="2400" dirty="0">
                <a:solidFill>
                  <a:schemeClr val="bg1"/>
                </a:solidFill>
              </a:rPr>
              <a:t>1) Effective planning</a:t>
            </a:r>
          </a:p>
          <a:p>
            <a:pPr indent="-228600">
              <a:lnSpc>
                <a:spcPct val="90000"/>
              </a:lnSpc>
              <a:spcAft>
                <a:spcPts val="600"/>
              </a:spcAft>
              <a:buFont typeface="Arial" panose="020B0604020202020204" pitchFamily="34" charset="0"/>
              <a:buChar char="•"/>
            </a:pPr>
            <a:r>
              <a:rPr lang="en-US" sz="2400" dirty="0">
                <a:solidFill>
                  <a:schemeClr val="bg1"/>
                </a:solidFill>
              </a:rPr>
              <a:t>2) Training and awareness campaigns </a:t>
            </a:r>
          </a:p>
          <a:p>
            <a:pPr indent="-228600">
              <a:lnSpc>
                <a:spcPct val="90000"/>
              </a:lnSpc>
              <a:spcAft>
                <a:spcPts val="600"/>
              </a:spcAft>
              <a:buFont typeface="Arial" panose="020B0604020202020204" pitchFamily="34" charset="0"/>
              <a:buChar char="•"/>
            </a:pPr>
            <a:r>
              <a:rPr lang="en-US" sz="2400" dirty="0">
                <a:solidFill>
                  <a:schemeClr val="bg1"/>
                </a:solidFill>
              </a:rPr>
              <a:t>3) Equipment and capital projects</a:t>
            </a:r>
          </a:p>
          <a:p>
            <a:pPr indent="-228600">
              <a:lnSpc>
                <a:spcPct val="90000"/>
              </a:lnSpc>
              <a:spcAft>
                <a:spcPts val="600"/>
              </a:spcAft>
              <a:buFont typeface="Arial" panose="020B0604020202020204" pitchFamily="34" charset="0"/>
              <a:buChar char="•"/>
            </a:pPr>
            <a:r>
              <a:rPr lang="en-US" sz="2400" dirty="0">
                <a:solidFill>
                  <a:schemeClr val="bg1"/>
                </a:solidFill>
              </a:rPr>
              <a:t>4) Exercises</a:t>
            </a:r>
          </a:p>
        </p:txBody>
      </p:sp>
    </p:spTree>
    <p:extLst>
      <p:ext uri="{BB962C8B-B14F-4D97-AF65-F5344CB8AC3E}">
        <p14:creationId xmlns:p14="http://schemas.microsoft.com/office/powerpoint/2010/main" val="23678274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BB61D51-BE26-5768-162F-8BBFCA21D61E}"/>
              </a:ext>
            </a:extLst>
          </p:cNvPr>
          <p:cNvSpPr txBox="1"/>
          <p:nvPr/>
        </p:nvSpPr>
        <p:spPr>
          <a:xfrm>
            <a:off x="4286081" y="4577975"/>
            <a:ext cx="7412895" cy="1116121"/>
          </a:xfrm>
          <a:prstGeom prst="rect">
            <a:avLst/>
          </a:prstGeom>
        </p:spPr>
        <p:txBody>
          <a:bodyPr vert="horz" lIns="91440" tIns="45720" rIns="91440" bIns="45720" rtlCol="0" anchor="b">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STEP 4: Grant Forms and Grant Requirements</a:t>
            </a:r>
          </a:p>
        </p:txBody>
      </p:sp>
      <p:pic>
        <p:nvPicPr>
          <p:cNvPr id="3" name="Picture 4">
            <a:extLst>
              <a:ext uri="{FF2B5EF4-FFF2-40B4-BE49-F238E27FC236}">
                <a16:creationId xmlns:a16="http://schemas.microsoft.com/office/drawing/2014/main" id="{84774FE7-DE24-E450-74D3-0ADE6B6B3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282" r="15282"/>
          <a:stretch/>
        </p:blipFill>
        <p:spPr bwMode="auto">
          <a:xfrm>
            <a:off x="307840" y="321732"/>
            <a:ext cx="3793472" cy="41113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7832D5BB-21EB-1E91-C16E-048FBB1EFC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4746" b="14746"/>
          <a:stretch/>
        </p:blipFill>
        <p:spPr bwMode="auto">
          <a:xfrm>
            <a:off x="4194959" y="321734"/>
            <a:ext cx="3797570" cy="20105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7C32FFB5-5C43-7397-43EA-D2A2EDFF6A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934" r="7934"/>
          <a:stretch/>
        </p:blipFill>
        <p:spPr bwMode="auto">
          <a:xfrm>
            <a:off x="4190180" y="2422097"/>
            <a:ext cx="3794760" cy="20138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a:extLst>
              <a:ext uri="{FF2B5EF4-FFF2-40B4-BE49-F238E27FC236}">
                <a16:creationId xmlns:a16="http://schemas.microsoft.com/office/drawing/2014/main" id="{97ADFA14-A1EF-2574-649D-3680E9618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2480" b="22480"/>
          <a:stretch/>
        </p:blipFill>
        <p:spPr bwMode="auto">
          <a:xfrm>
            <a:off x="307840" y="4525715"/>
            <a:ext cx="3794760" cy="2010551"/>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28C64953-F71F-0601-641E-028A6A14780C}"/>
              </a:ext>
            </a:extLst>
          </p:cNvPr>
          <p:cNvGrpSpPr/>
          <p:nvPr/>
        </p:nvGrpSpPr>
        <p:grpSpPr>
          <a:xfrm>
            <a:off x="8090688" y="856169"/>
            <a:ext cx="3793472" cy="2847712"/>
            <a:chOff x="7072628" y="622622"/>
            <a:chExt cx="2123474" cy="1274084"/>
          </a:xfrm>
        </p:grpSpPr>
        <p:sp>
          <p:nvSpPr>
            <p:cNvPr id="11" name="Rectangle 10">
              <a:extLst>
                <a:ext uri="{FF2B5EF4-FFF2-40B4-BE49-F238E27FC236}">
                  <a16:creationId xmlns:a16="http://schemas.microsoft.com/office/drawing/2014/main" id="{C2E91D84-5DF0-63CD-C26D-46CE5EEBC16A}"/>
                </a:ext>
              </a:extLst>
            </p:cNvPr>
            <p:cNvSpPr/>
            <p:nvPr/>
          </p:nvSpPr>
          <p:spPr>
            <a:xfrm>
              <a:off x="7072628" y="622622"/>
              <a:ext cx="2123474" cy="1274084"/>
            </a:xfrm>
            <a:prstGeom prst="rect">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CBD67683-437F-882E-761B-6BE1A5C64853}"/>
                </a:ext>
              </a:extLst>
            </p:cNvPr>
            <p:cNvSpPr txBox="1"/>
            <p:nvPr/>
          </p:nvSpPr>
          <p:spPr>
            <a:xfrm>
              <a:off x="7072628" y="622622"/>
              <a:ext cx="2123474" cy="12740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4400" kern="1200" dirty="0"/>
                <a:t>Changes in Grant Reporting</a:t>
              </a:r>
            </a:p>
          </p:txBody>
        </p:sp>
      </p:grpSp>
    </p:spTree>
    <p:extLst>
      <p:ext uri="{BB962C8B-B14F-4D97-AF65-F5344CB8AC3E}">
        <p14:creationId xmlns:p14="http://schemas.microsoft.com/office/powerpoint/2010/main" val="4440341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dirty="0">
                <a:solidFill>
                  <a:srgbClr val="FFFFFF"/>
                </a:solidFill>
              </a:rPr>
              <a:t>Grant Advances</a:t>
            </a:r>
            <a:endParaRPr lang="en-US" sz="4000" kern="1200"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C501C16-3E16-414E-BB91-DA0D307C5DF5}"/>
              </a:ext>
            </a:extLst>
          </p:cNvPr>
          <p:cNvSpPr txBox="1"/>
          <p:nvPr/>
        </p:nvSpPr>
        <p:spPr>
          <a:xfrm>
            <a:off x="100585" y="1590739"/>
            <a:ext cx="11939015" cy="56323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Advance Conditions:</a:t>
            </a:r>
            <a:r>
              <a:rPr kumimoji="0" lang="en-US" sz="2800" b="0"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Advancement of of costs under a MOHS grant is contingent upon the following conditions: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availability of appropriated funds</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Actual costs having been are Quoted for the work (that is, services provided, hours worked, etc.) in accordance with the approved grant agreement and associated budget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Compliance with applicable cost principles referenced in the Grant Agreement.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FF0000"/>
                </a:solidFill>
                <a:latin typeface="Calibri" panose="020F0502020204030204"/>
              </a:rPr>
              <a:t>EHP is submitted to FEMA and is in process. No work can start until approval. </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Slide Number Placeholder 2">
            <a:extLst>
              <a:ext uri="{FF2B5EF4-FFF2-40B4-BE49-F238E27FC236}">
                <a16:creationId xmlns:a16="http://schemas.microsoft.com/office/drawing/2014/main" id="{22CB6D34-CD58-462E-A4CB-79F3E1F9DA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5006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fontScale="90000"/>
          </a:bodyPr>
          <a:lstStyle/>
          <a:p>
            <a:r>
              <a:rPr lang="en-US" sz="4000" kern="1200" dirty="0">
                <a:solidFill>
                  <a:srgbClr val="FFFFFF"/>
                </a:solidFill>
                <a:latin typeface="+mj-lt"/>
                <a:ea typeface="+mj-ea"/>
                <a:cs typeface="+mj-cs"/>
              </a:rPr>
              <a:t>Grant Advance Request Process: Before You Begin.</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 Placeholder 5">
            <a:extLst>
              <a:ext uri="{FF2B5EF4-FFF2-40B4-BE49-F238E27FC236}">
                <a16:creationId xmlns:a16="http://schemas.microsoft.com/office/drawing/2014/main" id="{4717D8C9-7B92-43A1-957D-68B1EFDDD316}"/>
              </a:ext>
            </a:extLst>
          </p:cNvPr>
          <p:cNvSpPr txBox="1">
            <a:spLocks/>
          </p:cNvSpPr>
          <p:nvPr/>
        </p:nvSpPr>
        <p:spPr>
          <a:xfrm>
            <a:off x="351386" y="1747826"/>
            <a:ext cx="11529717" cy="434340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Must be permissible under MS and Federal law;</a:t>
            </a:r>
          </a:p>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Must not be allowable to or included as a cost of any other federally funded program;</a:t>
            </a:r>
          </a:p>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Must not result in a profit to the agency;</a:t>
            </a:r>
          </a:p>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Must be incurred on or after the 1</a:t>
            </a:r>
            <a:r>
              <a:rPr kumimoji="0" lang="en-US" altLang="en-US" sz="2800" b="0" i="0" u="none" strike="noStrike" kern="1200" cap="none" spc="0" normalizeH="0" baseline="30000" noProof="0" dirty="0">
                <a:ln>
                  <a:noFill/>
                </a:ln>
                <a:solidFill>
                  <a:prstClr val="black"/>
                </a:solidFill>
                <a:effectLst/>
                <a:uLnTx/>
                <a:uFillTx/>
                <a:latin typeface="Calibri" panose="020F0502020204030204"/>
                <a:ea typeface="+mn-ea"/>
                <a:cs typeface="Times New Roman" panose="02020603050405020304" pitchFamily="18" charset="0"/>
              </a:rPr>
              <a:t>st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day of the </a:t>
            </a:r>
            <a:r>
              <a:rPr kumimoji="0" lang="en-US" altLang="en-US" sz="2800" b="0" i="0" u="sng"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approved grant period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and</a:t>
            </a:r>
          </a:p>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Must be adequately supported by source documentation.</a:t>
            </a:r>
          </a:p>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5200" b="0" i="0" u="none" strike="noStrike" kern="1200" cap="none" spc="0" normalizeH="0" baseline="0" noProof="0" dirty="0">
                <a:ln>
                  <a:noFill/>
                </a:ln>
                <a:solidFill>
                  <a:srgbClr val="FF0000"/>
                </a:solidFill>
                <a:effectLst/>
                <a:uLnTx/>
                <a:uFillTx/>
                <a:latin typeface="Calibri" panose="020F0502020204030204"/>
                <a:ea typeface="+mn-ea"/>
                <a:cs typeface="Times New Roman" panose="02020603050405020304" pitchFamily="18" charset="0"/>
              </a:rPr>
              <a:t>MUST HAVE EHP Submitted to FEMA!!!!!!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CD23EA0E-6AA8-4257-B759-C4FCFFE696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1324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115803" y="1795940"/>
            <a:ext cx="5328185" cy="3811067"/>
          </a:xfrm>
        </p:spPr>
        <p:txBody>
          <a:bodyPr vert="horz" lIns="91440" tIns="45720" rIns="91440" bIns="45720" rtlCol="0" anchor="b">
            <a:normAutofit fontScale="90000"/>
          </a:bodyPr>
          <a:lstStyle/>
          <a:p>
            <a:pPr algn="ctr"/>
            <a:r>
              <a:rPr lang="en-US" sz="5300" kern="1200" dirty="0">
                <a:solidFill>
                  <a:schemeClr val="bg1"/>
                </a:solidFill>
                <a:latin typeface="+mj-lt"/>
                <a:ea typeface="+mj-ea"/>
                <a:cs typeface="+mj-cs"/>
              </a:rPr>
              <a:t>Grant Advance </a:t>
            </a:r>
            <a:r>
              <a:rPr lang="en-US" sz="4000" kern="1200" dirty="0">
                <a:solidFill>
                  <a:schemeClr val="bg1"/>
                </a:solidFill>
                <a:latin typeface="+mj-lt"/>
                <a:ea typeface="+mj-ea"/>
                <a:cs typeface="+mj-cs"/>
              </a:rPr>
              <a:t>Request Process:</a:t>
            </a:r>
            <a:br>
              <a:rPr lang="en-US" sz="4000" kern="1200" dirty="0">
                <a:solidFill>
                  <a:schemeClr val="bg1"/>
                </a:solidFill>
                <a:latin typeface="+mj-lt"/>
                <a:ea typeface="+mj-ea"/>
                <a:cs typeface="+mj-cs"/>
              </a:rPr>
            </a:br>
            <a:r>
              <a:rPr lang="en-US" sz="4000" kern="1200" dirty="0">
                <a:solidFill>
                  <a:schemeClr val="bg1"/>
                </a:solidFill>
                <a:latin typeface="+mj-lt"/>
                <a:ea typeface="+mj-ea"/>
                <a:cs typeface="+mj-cs"/>
              </a:rPr>
              <a:t>Also include Quotes for Equipment/Services. Needs to be EXACT. </a:t>
            </a:r>
            <a:br>
              <a:rPr lang="en-US" sz="4000" kern="1200" dirty="0">
                <a:solidFill>
                  <a:schemeClr val="bg1"/>
                </a:solidFill>
                <a:latin typeface="+mj-lt"/>
                <a:ea typeface="+mj-ea"/>
                <a:cs typeface="+mj-cs"/>
              </a:rPr>
            </a:br>
            <a:r>
              <a:rPr kumimoji="0" lang="en-US" altLang="en-US" sz="4000" b="0" i="0" u="none" strike="noStrike" kern="1200" cap="none" spc="0" normalizeH="0" baseline="0" noProof="0" dirty="0">
                <a:ln>
                  <a:noFill/>
                </a:ln>
                <a:solidFill>
                  <a:schemeClr val="bg1"/>
                </a:solidFill>
                <a:effectLst/>
                <a:uLnTx/>
                <a:uFillTx/>
                <a:latin typeface="Calibri" panose="020F0502020204030204"/>
                <a:ea typeface="+mn-ea"/>
                <a:cs typeface="+mn-cs"/>
              </a:rPr>
              <a:t>Submit two (2) Quotes for any piece of equipment is $5,000 or more and/or state contract (</a:t>
            </a:r>
            <a:r>
              <a:rPr kumimoji="0" lang="en-US" altLang="en-US" sz="4000" b="1" i="0" u="none" strike="noStrike" kern="1200" cap="none" spc="0" normalizeH="0" baseline="0" noProof="0" dirty="0">
                <a:ln>
                  <a:noFill/>
                </a:ln>
                <a:solidFill>
                  <a:schemeClr val="bg1"/>
                </a:solidFill>
                <a:effectLst/>
                <a:uLnTx/>
                <a:uFillTx/>
                <a:latin typeface="Calibri" panose="020F0502020204030204"/>
                <a:ea typeface="+mn-ea"/>
                <a:cs typeface="+mn-cs"/>
              </a:rPr>
              <a:t>DFA Rule</a:t>
            </a:r>
            <a:r>
              <a:rPr kumimoji="0" lang="en-US" altLang="en-US" sz="4000" b="0" i="0" u="none" strike="noStrike" kern="1200" cap="none" spc="0" normalizeH="0" baseline="0" noProof="0" dirty="0">
                <a:ln>
                  <a:noFill/>
                </a:ln>
                <a:solidFill>
                  <a:schemeClr val="bg1"/>
                </a:solidFill>
                <a:effectLst/>
                <a:uLnTx/>
                <a:uFillTx/>
                <a:latin typeface="Calibri" panose="020F0502020204030204"/>
                <a:ea typeface="+mn-ea"/>
                <a:cs typeface="+mn-cs"/>
              </a:rPr>
              <a:t>)</a:t>
            </a:r>
            <a:br>
              <a:rPr kumimoji="0" lang="en-US" altLang="en-US" sz="40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sz="4000" kern="1200" dirty="0">
              <a:solidFill>
                <a:srgbClr val="FFFFFF"/>
              </a:solidFill>
              <a:latin typeface="+mj-lt"/>
              <a:ea typeface="+mj-ea"/>
              <a:cs typeface="+mj-cs"/>
            </a:endParaRPr>
          </a:p>
        </p:txBody>
      </p:sp>
      <p:pic>
        <p:nvPicPr>
          <p:cNvPr id="6" name="Picture 5">
            <a:extLst>
              <a:ext uri="{FF2B5EF4-FFF2-40B4-BE49-F238E27FC236}">
                <a16:creationId xmlns:a16="http://schemas.microsoft.com/office/drawing/2014/main" id="{01C06497-2F8C-1EA4-4901-14FF8EB636B6}"/>
              </a:ext>
            </a:extLst>
          </p:cNvPr>
          <p:cNvPicPr>
            <a:picLocks noChangeAspect="1"/>
          </p:cNvPicPr>
          <p:nvPr/>
        </p:nvPicPr>
        <p:blipFill>
          <a:blip r:embed="rId2"/>
          <a:stretch>
            <a:fillRect/>
          </a:stretch>
        </p:blipFill>
        <p:spPr>
          <a:xfrm>
            <a:off x="6333105" y="315009"/>
            <a:ext cx="4960655" cy="6505780"/>
          </a:xfrm>
          <a:prstGeom prst="rect">
            <a:avLst/>
          </a:prstGeom>
        </p:spPr>
      </p:pic>
      <p:sp>
        <p:nvSpPr>
          <p:cNvPr id="3" name="Slide Number Placeholder 2">
            <a:extLst>
              <a:ext uri="{FF2B5EF4-FFF2-40B4-BE49-F238E27FC236}">
                <a16:creationId xmlns:a16="http://schemas.microsoft.com/office/drawing/2014/main" id="{CD23EA0E-6AA8-4257-B759-C4FCFFE69673}"/>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73</a:t>
            </a:fld>
            <a:endParaRPr kumimoji="0" lang="en-US" sz="1100" b="0" i="0" u="none" strike="noStrike" cap="none" spc="0" normalizeH="0" baseline="0" noProof="0">
              <a:ln>
                <a:noFill/>
              </a:ln>
              <a:solidFill>
                <a:schemeClr val="tx1">
                  <a:lumMod val="50000"/>
                  <a:lumOff val="50000"/>
                </a:schemeClr>
              </a:solidFill>
              <a:effectLst/>
              <a:uLnTx/>
              <a:uFillTx/>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4066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Grant Advance Request Process:</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 Placeholder 5">
            <a:extLst>
              <a:ext uri="{FF2B5EF4-FFF2-40B4-BE49-F238E27FC236}">
                <a16:creationId xmlns:a16="http://schemas.microsoft.com/office/drawing/2014/main" id="{4717D8C9-7B92-43A1-957D-68B1EFDDD316}"/>
              </a:ext>
            </a:extLst>
          </p:cNvPr>
          <p:cNvSpPr txBox="1">
            <a:spLocks/>
          </p:cNvSpPr>
          <p:nvPr/>
        </p:nvSpPr>
        <p:spPr>
          <a:xfrm>
            <a:off x="351386" y="1747826"/>
            <a:ext cx="11529717"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Must be set up in MAGIC</a:t>
            </a:r>
          </a:p>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Submit to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hlinkClick r:id="rId2"/>
              </a:rPr>
              <a:t>mohsgrants@dps.ms.gov</a:t>
            </a:r>
            <a:r>
              <a:rPr lang="en-US" altLang="en-US" dirty="0">
                <a:solidFill>
                  <a:prstClr val="black"/>
                </a:solidFill>
                <a:latin typeface="Calibri" panose="020F0502020204030204"/>
                <a:cs typeface="Times New Roman" panose="02020603050405020304" pitchFamily="18" charset="0"/>
              </a:rPr>
              <a:t>. Include Quotes and Advance Form. </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en-US" altLang="en-US" dirty="0">
                <a:solidFill>
                  <a:prstClr val="black"/>
                </a:solidFill>
                <a:latin typeface="Calibri" panose="020F0502020204030204"/>
                <a:cs typeface="Times New Roman" panose="02020603050405020304" pitchFamily="18" charset="0"/>
              </a:rPr>
              <a:t>After the advance has been issued to Agency. Agency is responsible for the payment documentation to clear advance. Ex. Proof of Payment, etc.</a:t>
            </a:r>
          </a:p>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en-US" altLang="en-US" dirty="0">
                <a:solidFill>
                  <a:prstClr val="black"/>
                </a:solidFill>
                <a:latin typeface="Calibri" panose="020F0502020204030204"/>
                <a:cs typeface="Times New Roman" panose="02020603050405020304" pitchFamily="18" charset="0"/>
              </a:rPr>
              <a:t>Additional advances will be denied, until previous advance is cleared with required documentation.</a:t>
            </a:r>
          </a:p>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endParaRPr lang="en-US" altLang="en-US" dirty="0">
              <a:solidFill>
                <a:prstClr val="black"/>
              </a:solidFill>
              <a:latin typeface="Calibri" panose="020F0502020204030204"/>
              <a:cs typeface="Times New Roman" panose="02020603050405020304" pitchFamily="18" charset="0"/>
            </a:endParaRPr>
          </a:p>
          <a:p>
            <a:pPr marL="0" marR="0" lvl="0" indent="0" algn="l" defTabSz="914400" rtl="0" eaLnBrk="1" fontAlgn="auto" latinLnBrk="0" hangingPunct="1">
              <a:lnSpc>
                <a:spcPct val="150000"/>
              </a:lnSpc>
              <a:spcBef>
                <a:spcPct val="0"/>
              </a:spcBef>
              <a:spcAft>
                <a:spcPts val="0"/>
              </a:spcAft>
              <a:buClrTx/>
              <a:buSzTx/>
              <a:buNone/>
              <a:tabLst/>
              <a:defRPr/>
            </a:pPr>
            <a:endParaRPr kumimoji="0" lang="en-US" altLang="en-US" sz="5200" b="0" i="0" u="none" strike="noStrike" kern="1200" cap="none" spc="0" normalizeH="0" baseline="0" noProof="0" dirty="0">
              <a:ln>
                <a:noFill/>
              </a:ln>
              <a:solidFill>
                <a:srgbClr val="FF0000"/>
              </a:solidFill>
              <a:effectLst/>
              <a:uLnTx/>
              <a:uFillTx/>
              <a:latin typeface="Calibri" panose="020F0502020204030204"/>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CD23EA0E-6AA8-4257-B759-C4FCFFE696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307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fontScale="90000"/>
          </a:bodyPr>
          <a:lstStyle/>
          <a:p>
            <a:r>
              <a:rPr lang="en-US" sz="4000" kern="1200" dirty="0">
                <a:solidFill>
                  <a:srgbClr val="FFFFFF"/>
                </a:solidFill>
                <a:latin typeface="+mj-lt"/>
                <a:ea typeface="+mj-ea"/>
                <a:cs typeface="+mj-cs"/>
              </a:rPr>
              <a:t>Grant Reimbursement Request Process: Submission of Requests</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C501C16-3E16-414E-BB91-DA0D307C5DF5}"/>
              </a:ext>
            </a:extLst>
          </p:cNvPr>
          <p:cNvSpPr txBox="1"/>
          <p:nvPr/>
        </p:nvSpPr>
        <p:spPr>
          <a:xfrm>
            <a:off x="152400" y="1781582"/>
            <a:ext cx="11887199" cy="440120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Reimbursement Conditions: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Reimbursement of costs under a MOHS grant is contingent upon the following conditions: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availability of appropriated funds</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Actual costs having been incurred (that is, services provided, hours worked, etc.) in accordance with the approved grant agreement and associated budget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Compliance with applicable cost principles referenced in the Grant Agreement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Slide Number Placeholder 2">
            <a:extLst>
              <a:ext uri="{FF2B5EF4-FFF2-40B4-BE49-F238E27FC236}">
                <a16:creationId xmlns:a16="http://schemas.microsoft.com/office/drawing/2014/main" id="{22CB6D34-CD58-462E-A4CB-79F3E1F9DA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9763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fontScale="90000"/>
          </a:bodyPr>
          <a:lstStyle/>
          <a:p>
            <a:r>
              <a:rPr lang="en-US" sz="4000" kern="1200" dirty="0">
                <a:solidFill>
                  <a:srgbClr val="FFFFFF"/>
                </a:solidFill>
                <a:latin typeface="+mj-lt"/>
                <a:ea typeface="+mj-ea"/>
                <a:cs typeface="+mj-cs"/>
              </a:rPr>
              <a:t>Grant Reimbursement Request Process: Before You Begin.</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 Placeholder 5">
            <a:extLst>
              <a:ext uri="{FF2B5EF4-FFF2-40B4-BE49-F238E27FC236}">
                <a16:creationId xmlns:a16="http://schemas.microsoft.com/office/drawing/2014/main" id="{4717D8C9-7B92-43A1-957D-68B1EFDDD316}"/>
              </a:ext>
            </a:extLst>
          </p:cNvPr>
          <p:cNvSpPr txBox="1">
            <a:spLocks/>
          </p:cNvSpPr>
          <p:nvPr/>
        </p:nvSpPr>
        <p:spPr>
          <a:xfrm>
            <a:off x="442827" y="1828800"/>
            <a:ext cx="11240516" cy="434340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Must be permissible under MS and Federal law;</a:t>
            </a:r>
          </a:p>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Must not be allowable to or included as a cost of any other federally funded program;</a:t>
            </a:r>
          </a:p>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Must not result in a profit to the agency;</a:t>
            </a:r>
          </a:p>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Must be incurred on or after the 1</a:t>
            </a:r>
            <a:r>
              <a:rPr kumimoji="0" lang="en-US" altLang="en-US" sz="2800" b="0" i="0" u="none" strike="noStrike" kern="1200" cap="none" spc="0" normalizeH="0" baseline="30000" noProof="0" dirty="0">
                <a:ln>
                  <a:noFill/>
                </a:ln>
                <a:solidFill>
                  <a:prstClr val="black"/>
                </a:solidFill>
                <a:effectLst/>
                <a:uLnTx/>
                <a:uFillTx/>
                <a:latin typeface="Calibri" panose="020F0502020204030204"/>
                <a:ea typeface="+mn-ea"/>
                <a:cs typeface="Times New Roman" panose="02020603050405020304" pitchFamily="18" charset="0"/>
              </a:rPr>
              <a:t>st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day of the </a:t>
            </a:r>
            <a:r>
              <a:rPr kumimoji="0" lang="en-US" altLang="en-US" sz="2800" b="0" i="0" u="sng"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approved grant period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and</a:t>
            </a:r>
          </a:p>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Must be adequately supported by source documentation.</a:t>
            </a:r>
          </a:p>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en-US" altLang="en-US" sz="5200" dirty="0">
                <a:solidFill>
                  <a:srgbClr val="FF0000"/>
                </a:solidFill>
                <a:latin typeface="Calibri" panose="020F0502020204030204"/>
                <a:cs typeface="Times New Roman" panose="02020603050405020304" pitchFamily="18" charset="0"/>
              </a:rPr>
              <a:t>MUST HAVE AN APPROVED EHP!!!!!!</a:t>
            </a:r>
            <a:endParaRPr kumimoji="0" lang="en-US" altLang="en-US" sz="5200" b="0" i="0" u="none" strike="noStrike" kern="1200" cap="none" spc="0" normalizeH="0" baseline="0" noProof="0" dirty="0">
              <a:ln>
                <a:noFill/>
              </a:ln>
              <a:solidFill>
                <a:srgbClr val="FF0000"/>
              </a:solidFill>
              <a:effectLst/>
              <a:uLnTx/>
              <a:uFillTx/>
              <a:latin typeface="Calibri" panose="020F0502020204030204"/>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CD23EA0E-6AA8-4257-B759-C4FCFFE696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8111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Grant Reimbursement Request Process</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64783" y="1822108"/>
            <a:ext cx="10826496" cy="47573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a:spcBef>
                <a:spcPts val="0"/>
              </a:spcBef>
              <a:spcAft>
                <a:spcPts val="0"/>
              </a:spcAft>
              <a:buNone/>
            </a:pPr>
            <a:r>
              <a:rPr lang="en-US" sz="3200" b="1" u="sng" dirty="0">
                <a:solidFill>
                  <a:srgbClr val="FF0000"/>
                </a:solidFill>
                <a:effectLst/>
                <a:latin typeface="Times New Roman" panose="02020603050405020304" pitchFamily="18" charset="0"/>
                <a:ea typeface="Calibri" panose="020F0502020204030204" pitchFamily="34" charset="0"/>
              </a:rPr>
              <a:t>CHANGE IN GRANT REPORTING:</a:t>
            </a:r>
          </a:p>
          <a:p>
            <a:pPr marL="0" marR="0" indent="0" algn="ctr">
              <a:spcBef>
                <a:spcPts val="0"/>
              </a:spcBef>
              <a:spcAft>
                <a:spcPts val="0"/>
              </a:spcAft>
              <a:buNone/>
            </a:pPr>
            <a:endParaRPr lang="en-US" sz="3200" b="1" u="sng" dirty="0">
              <a:effectLst/>
              <a:latin typeface="Times New Roman" panose="02020603050405020304" pitchFamily="18" charset="0"/>
              <a:ea typeface="Calibri" panose="020F0502020204030204" pitchFamily="34" charset="0"/>
            </a:endParaRPr>
          </a:p>
          <a:p>
            <a:pPr marL="0" marR="0" indent="0" algn="ctr">
              <a:spcBef>
                <a:spcPts val="0"/>
              </a:spcBef>
              <a:spcAft>
                <a:spcPts val="0"/>
              </a:spcAft>
              <a:buNone/>
            </a:pPr>
            <a:r>
              <a:rPr lang="en-US" sz="3200" b="1" u="sng" dirty="0">
                <a:effectLst/>
                <a:latin typeface="Times New Roman" panose="02020603050405020304" pitchFamily="18" charset="0"/>
                <a:ea typeface="Calibri" panose="020F0502020204030204" pitchFamily="34" charset="0"/>
              </a:rPr>
              <a:t>Sub-Recipient Program Manager Workbook:</a:t>
            </a:r>
            <a:endParaRPr lang="en-US" sz="24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3200" b="1" u="sng" dirty="0">
                <a:effectLst/>
                <a:latin typeface="Times New Roman" panose="02020603050405020304" pitchFamily="18" charset="0"/>
                <a:ea typeface="Calibri" panose="020F0502020204030204" pitchFamily="34" charset="0"/>
              </a:rPr>
              <a:t>Quarterly Reimbursement Claim and Progress Report</a:t>
            </a: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32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3200" dirty="0">
                <a:solidFill>
                  <a:srgbClr val="000000"/>
                </a:solidFill>
                <a:effectLst/>
                <a:latin typeface="Times New Roman" panose="02020603050405020304" pitchFamily="18" charset="0"/>
                <a:ea typeface="Times New Roman" panose="02020603050405020304" pitchFamily="18" charset="0"/>
              </a:rPr>
              <a:t>To simplify the grant reimbursement, claim and progress report process, the MOHS has combined all required submission forms into (1) one workbook to claim reimbursement and track progress. There are four (4) quarters that will be required for the FY22 grant year, along with a final closeout form. </a:t>
            </a:r>
            <a:endParaRPr lang="en-US" sz="2400" dirty="0">
              <a:effectLst/>
              <a:latin typeface="Times New Roman" panose="02020603050405020304" pitchFamily="18" charset="0"/>
              <a:ea typeface="Times New Roman" panose="02020603050405020304" pitchFamily="18" charset="0"/>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E23D1A29-8F03-414D-B18F-9BB92DC37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5558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Grant Reimbursement Request Process</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64783" y="1822109"/>
            <a:ext cx="10826496" cy="7412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a:spcBef>
                <a:spcPts val="0"/>
              </a:spcBef>
              <a:spcAft>
                <a:spcPts val="0"/>
              </a:spcAft>
              <a:buNone/>
            </a:pPr>
            <a:r>
              <a:rPr lang="en-US" sz="3200" b="1" u="sng" dirty="0">
                <a:solidFill>
                  <a:srgbClr val="FF0000"/>
                </a:solidFill>
                <a:effectLst/>
                <a:latin typeface="Times New Roman" panose="02020603050405020304" pitchFamily="18" charset="0"/>
                <a:ea typeface="Calibri" panose="020F0502020204030204" pitchFamily="34" charset="0"/>
              </a:rPr>
              <a:t>CHANGE IN GRANT REPORTING:</a:t>
            </a:r>
          </a:p>
          <a:p>
            <a:pPr marL="0" marR="0" indent="0" algn="ctr">
              <a:spcBef>
                <a:spcPts val="0"/>
              </a:spcBef>
              <a:spcAft>
                <a:spcPts val="0"/>
              </a:spcAft>
              <a:buNone/>
            </a:pPr>
            <a:endParaRPr lang="en-US" sz="3200" b="1" u="sng" dirty="0">
              <a:effectLst/>
              <a:latin typeface="Times New Roman" panose="02020603050405020304" pitchFamily="18" charset="0"/>
              <a:ea typeface="Calibri" panose="020F0502020204030204" pitchFamily="34" charset="0"/>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E23D1A29-8F03-414D-B18F-9BB92DC37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2F9CB7A5-075C-5205-4C54-00A95D218313}"/>
              </a:ext>
            </a:extLst>
          </p:cNvPr>
          <p:cNvGraphicFramePr>
            <a:graphicFrameLocks noGrp="1"/>
          </p:cNvGraphicFramePr>
          <p:nvPr>
            <p:extLst>
              <p:ext uri="{D42A27DB-BD31-4B8C-83A1-F6EECF244321}">
                <p14:modId xmlns:p14="http://schemas.microsoft.com/office/powerpoint/2010/main" val="929524099"/>
              </p:ext>
            </p:extLst>
          </p:nvPr>
        </p:nvGraphicFramePr>
        <p:xfrm>
          <a:off x="547006" y="2747469"/>
          <a:ext cx="11334098" cy="2926080"/>
        </p:xfrm>
        <a:graphic>
          <a:graphicData uri="http://schemas.openxmlformats.org/drawingml/2006/table">
            <a:tbl>
              <a:tblPr firstRow="1" firstCol="1" bandRow="1">
                <a:tableStyleId>{5C22544A-7EE6-4342-B048-85BDC9FD1C3A}</a:tableStyleId>
              </a:tblPr>
              <a:tblGrid>
                <a:gridCol w="4770078">
                  <a:extLst>
                    <a:ext uri="{9D8B030D-6E8A-4147-A177-3AD203B41FA5}">
                      <a16:colId xmlns:a16="http://schemas.microsoft.com/office/drawing/2014/main" val="451277986"/>
                    </a:ext>
                  </a:extLst>
                </a:gridCol>
                <a:gridCol w="2717644">
                  <a:extLst>
                    <a:ext uri="{9D8B030D-6E8A-4147-A177-3AD203B41FA5}">
                      <a16:colId xmlns:a16="http://schemas.microsoft.com/office/drawing/2014/main" val="4179773140"/>
                    </a:ext>
                  </a:extLst>
                </a:gridCol>
                <a:gridCol w="3846376">
                  <a:extLst>
                    <a:ext uri="{9D8B030D-6E8A-4147-A177-3AD203B41FA5}">
                      <a16:colId xmlns:a16="http://schemas.microsoft.com/office/drawing/2014/main" val="1139990792"/>
                    </a:ext>
                  </a:extLst>
                </a:gridCol>
              </a:tblGrid>
              <a:tr h="0">
                <a:tc>
                  <a:txBody>
                    <a:bodyPr/>
                    <a:lstStyle/>
                    <a:p>
                      <a:pPr marL="0" marR="0" algn="just">
                        <a:spcBef>
                          <a:spcPts val="0"/>
                        </a:spcBef>
                        <a:spcAft>
                          <a:spcPts val="0"/>
                        </a:spcAft>
                      </a:pPr>
                      <a:r>
                        <a:rPr lang="en-US" sz="3200" dirty="0">
                          <a:effectLst/>
                        </a:rPr>
                        <a:t>Grant Period</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3200" dirty="0">
                          <a:effectLst/>
                        </a:rPr>
                        <a:t>Quarter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3200" dirty="0">
                          <a:effectLst/>
                        </a:rPr>
                        <a:t>Date Report is Due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22168624"/>
                  </a:ext>
                </a:extLst>
              </a:tr>
              <a:tr h="0">
                <a:tc>
                  <a:txBody>
                    <a:bodyPr/>
                    <a:lstStyle/>
                    <a:p>
                      <a:pPr marL="0" marR="0" algn="just">
                        <a:spcBef>
                          <a:spcPts val="0"/>
                        </a:spcBef>
                        <a:spcAft>
                          <a:spcPts val="0"/>
                        </a:spcAft>
                      </a:pPr>
                      <a:r>
                        <a:rPr lang="en-US" sz="3200" dirty="0">
                          <a:effectLst/>
                        </a:rPr>
                        <a:t>September 1-November 30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3200" dirty="0">
                          <a:effectLst/>
                        </a:rPr>
                        <a:t>1</a:t>
                      </a:r>
                      <a:r>
                        <a:rPr lang="en-US" sz="3200" baseline="30000" dirty="0">
                          <a:effectLst/>
                        </a:rPr>
                        <a:t>st</a:t>
                      </a:r>
                      <a:r>
                        <a:rPr lang="en-US" sz="3200" dirty="0">
                          <a:effectLst/>
                        </a:rPr>
                        <a:t> Quarter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3200" dirty="0">
                          <a:effectLst/>
                        </a:rPr>
                        <a:t>December 15</a:t>
                      </a:r>
                      <a:r>
                        <a:rPr lang="en-US" sz="3200" baseline="30000" dirty="0">
                          <a:effectLst/>
                        </a:rPr>
                        <a:t>th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7435319"/>
                  </a:ext>
                </a:extLst>
              </a:tr>
              <a:tr h="0">
                <a:tc>
                  <a:txBody>
                    <a:bodyPr/>
                    <a:lstStyle/>
                    <a:p>
                      <a:pPr marL="0" marR="0" algn="just">
                        <a:spcBef>
                          <a:spcPts val="0"/>
                        </a:spcBef>
                        <a:spcAft>
                          <a:spcPts val="0"/>
                        </a:spcAft>
                      </a:pPr>
                      <a:r>
                        <a:rPr lang="en-US" sz="3200" dirty="0">
                          <a:effectLst/>
                        </a:rPr>
                        <a:t>December 1-Febraury 28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3200" dirty="0">
                          <a:effectLst/>
                        </a:rPr>
                        <a:t>2</a:t>
                      </a:r>
                      <a:r>
                        <a:rPr lang="en-US" sz="3200" baseline="30000" dirty="0">
                          <a:effectLst/>
                        </a:rPr>
                        <a:t>nd</a:t>
                      </a:r>
                      <a:r>
                        <a:rPr lang="en-US" sz="3200" dirty="0">
                          <a:effectLst/>
                        </a:rPr>
                        <a:t> Quarter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3200" dirty="0">
                          <a:effectLst/>
                        </a:rPr>
                        <a:t>March 15</a:t>
                      </a:r>
                      <a:r>
                        <a:rPr lang="en-US" sz="3200" baseline="30000" dirty="0">
                          <a:effectLst/>
                        </a:rPr>
                        <a:t>th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1589250"/>
                  </a:ext>
                </a:extLst>
              </a:tr>
              <a:tr h="0">
                <a:tc>
                  <a:txBody>
                    <a:bodyPr/>
                    <a:lstStyle/>
                    <a:p>
                      <a:pPr marL="0" marR="0" algn="just">
                        <a:spcBef>
                          <a:spcPts val="0"/>
                        </a:spcBef>
                        <a:spcAft>
                          <a:spcPts val="0"/>
                        </a:spcAft>
                      </a:pPr>
                      <a:r>
                        <a:rPr lang="en-US" sz="3200" dirty="0">
                          <a:effectLst/>
                        </a:rPr>
                        <a:t>March 1-May 31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3200" dirty="0">
                          <a:effectLst/>
                        </a:rPr>
                        <a:t>3</a:t>
                      </a:r>
                      <a:r>
                        <a:rPr lang="en-US" sz="3200" baseline="30000" dirty="0">
                          <a:effectLst/>
                        </a:rPr>
                        <a:t>rd</a:t>
                      </a:r>
                      <a:r>
                        <a:rPr lang="en-US" sz="3200" dirty="0">
                          <a:effectLst/>
                        </a:rPr>
                        <a:t> Quarter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3200" dirty="0">
                          <a:effectLst/>
                        </a:rPr>
                        <a:t>June 15</a:t>
                      </a:r>
                      <a:r>
                        <a:rPr lang="en-US" sz="3200" baseline="30000" dirty="0">
                          <a:effectLst/>
                        </a:rPr>
                        <a:t>th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86918751"/>
                  </a:ext>
                </a:extLst>
              </a:tr>
              <a:tr h="0">
                <a:tc>
                  <a:txBody>
                    <a:bodyPr/>
                    <a:lstStyle/>
                    <a:p>
                      <a:pPr marL="0" marR="0" algn="just">
                        <a:spcBef>
                          <a:spcPts val="0"/>
                        </a:spcBef>
                        <a:spcAft>
                          <a:spcPts val="0"/>
                        </a:spcAft>
                      </a:pPr>
                      <a:r>
                        <a:rPr lang="en-US" sz="3200" dirty="0">
                          <a:effectLst/>
                        </a:rPr>
                        <a:t>June 1-August 31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3200" dirty="0">
                          <a:effectLst/>
                        </a:rPr>
                        <a:t>4</a:t>
                      </a:r>
                      <a:r>
                        <a:rPr lang="en-US" sz="3200" baseline="30000" dirty="0">
                          <a:effectLst/>
                        </a:rPr>
                        <a:t>th</a:t>
                      </a:r>
                      <a:r>
                        <a:rPr lang="en-US" sz="3200" dirty="0">
                          <a:effectLst/>
                        </a:rPr>
                        <a:t> Quarter</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3200" dirty="0">
                          <a:effectLst/>
                        </a:rPr>
                        <a:t>September 15th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52432564"/>
                  </a:ext>
                </a:extLst>
              </a:tr>
              <a:tr h="0">
                <a:tc>
                  <a:txBody>
                    <a:bodyPr/>
                    <a:lstStyle/>
                    <a:p>
                      <a:pPr marL="0" marR="0" algn="just">
                        <a:spcBef>
                          <a:spcPts val="0"/>
                        </a:spcBef>
                        <a:spcAft>
                          <a:spcPts val="0"/>
                        </a:spcAft>
                      </a:pPr>
                      <a:r>
                        <a:rPr lang="en-US" sz="3200" dirty="0">
                          <a:effectLst/>
                        </a:rPr>
                        <a:t>Closeout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3200" dirty="0">
                          <a:effectLst/>
                        </a:rPr>
                        <a:t>Closeout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3200" dirty="0">
                          <a:effectLst/>
                        </a:rPr>
                        <a:t>October 15</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8243836"/>
                  </a:ext>
                </a:extLst>
              </a:tr>
            </a:tbl>
          </a:graphicData>
        </a:graphic>
      </p:graphicFrame>
    </p:spTree>
    <p:extLst>
      <p:ext uri="{BB962C8B-B14F-4D97-AF65-F5344CB8AC3E}">
        <p14:creationId xmlns:p14="http://schemas.microsoft.com/office/powerpoint/2010/main" val="42733695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Grant Reimbursement Request Process</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fontScale="92500" lnSpcReduction="10000"/>
          </a:bodyPr>
          <a:lstStyle/>
          <a:p>
            <a:pPr marL="0" marR="0" algn="just">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rPr>
              <a:t>Each quarter, the Sub-Recipient should fill out the tab that is required for the quarter, prepare all information, provide required documentation, scan and submit to the MOHS Grant Address: </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200" dirty="0">
                <a:solidFill>
                  <a:srgbClr val="000000"/>
                </a:solidFill>
                <a:effectLst/>
                <a:highlight>
                  <a:srgbClr val="00FF00"/>
                </a:highligh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200" u="sng" dirty="0">
                <a:solidFill>
                  <a:srgbClr val="0000FF"/>
                </a:solidFill>
                <a:effectLst/>
                <a:latin typeface="Times New Roman" panose="02020603050405020304" pitchFamily="18" charset="0"/>
                <a:ea typeface="Times New Roman" panose="02020603050405020304" pitchFamily="18" charset="0"/>
                <a:hlinkClick r:id="rId3"/>
              </a:rPr>
              <a:t>mohsgrants@dps.ms.gov</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200" b="1" dirty="0">
                <a:solidFill>
                  <a:srgbClr val="000000"/>
                </a:solidFill>
                <a:effectLst/>
                <a:latin typeface="Times New Roman" panose="02020603050405020304" pitchFamily="18" charset="0"/>
                <a:ea typeface="Times New Roman" panose="02020603050405020304" pitchFamily="18" charset="0"/>
              </a:rPr>
              <a:t>Quarterly Forms are due no later than the </a:t>
            </a:r>
            <a:r>
              <a:rPr lang="en-US" sz="3200" b="1" u="sng" dirty="0">
                <a:solidFill>
                  <a:srgbClr val="000000"/>
                </a:solidFill>
                <a:effectLst/>
                <a:latin typeface="Times New Roman" panose="02020603050405020304" pitchFamily="18" charset="0"/>
                <a:ea typeface="Times New Roman" panose="02020603050405020304" pitchFamily="18" charset="0"/>
              </a:rPr>
              <a:t>15</a:t>
            </a:r>
            <a:r>
              <a:rPr lang="en-US" sz="3200" b="1" u="sng" baseline="30000" dirty="0">
                <a:solidFill>
                  <a:srgbClr val="000000"/>
                </a:solidFill>
                <a:effectLst/>
                <a:latin typeface="Times New Roman" panose="02020603050405020304" pitchFamily="18" charset="0"/>
                <a:ea typeface="Times New Roman" panose="02020603050405020304" pitchFamily="18" charset="0"/>
              </a:rPr>
              <a:t>th</a:t>
            </a:r>
            <a:r>
              <a:rPr lang="en-US" sz="3200" b="1" u="sng" dirty="0">
                <a:solidFill>
                  <a:srgbClr val="000000"/>
                </a:solidFill>
                <a:effectLst/>
                <a:latin typeface="Times New Roman" panose="02020603050405020304" pitchFamily="18" charset="0"/>
                <a:ea typeface="Times New Roman" panose="02020603050405020304" pitchFamily="18" charset="0"/>
              </a:rPr>
              <a:t> day </a:t>
            </a:r>
            <a:r>
              <a:rPr lang="en-US" sz="3200" b="1" dirty="0">
                <a:solidFill>
                  <a:srgbClr val="000000"/>
                </a:solidFill>
                <a:effectLst/>
                <a:latin typeface="Times New Roman" panose="02020603050405020304" pitchFamily="18" charset="0"/>
                <a:ea typeface="Times New Roman" panose="02020603050405020304" pitchFamily="18" charset="0"/>
              </a:rPr>
              <a:t>of the following month.</a:t>
            </a:r>
            <a:endParaRPr lang="en-US" sz="3200" dirty="0">
              <a:effectLst/>
              <a:latin typeface="Times New Roman" panose="02020603050405020304" pitchFamily="18" charset="0"/>
              <a:ea typeface="Times New Roman" panose="02020603050405020304" pitchFamily="18" charset="0"/>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E23D1A29-8F03-414D-B18F-9BB92DC37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000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4DB31E5-B621-A49D-B824-7DA17EF37897}"/>
              </a:ext>
            </a:extLst>
          </p:cNvPr>
          <p:cNvSpPr txBox="1">
            <a:spLocks/>
          </p:cNvSpPr>
          <p:nvPr/>
        </p:nvSpPr>
        <p:spPr>
          <a:xfrm>
            <a:off x="391885" y="278535"/>
            <a:ext cx="9895951"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FFFFFF"/>
                </a:solidFill>
              </a:rPr>
              <a:t>Federal Funding for FY22</a:t>
            </a:r>
          </a:p>
        </p:txBody>
      </p:sp>
      <p:sp>
        <p:nvSpPr>
          <p:cNvPr id="10" name="TextBox 9">
            <a:extLst>
              <a:ext uri="{FF2B5EF4-FFF2-40B4-BE49-F238E27FC236}">
                <a16:creationId xmlns:a16="http://schemas.microsoft.com/office/drawing/2014/main" id="{92B6921A-59C4-3862-4891-AA36E3C71F16}"/>
              </a:ext>
            </a:extLst>
          </p:cNvPr>
          <p:cNvSpPr txBox="1"/>
          <p:nvPr/>
        </p:nvSpPr>
        <p:spPr>
          <a:xfrm>
            <a:off x="114300" y="1875967"/>
            <a:ext cx="12077696" cy="3970318"/>
          </a:xfrm>
          <a:prstGeom prst="rect">
            <a:avLst/>
          </a:prstGeom>
          <a:noFill/>
        </p:spPr>
        <p:txBody>
          <a:bodyPr wrap="square" rtlCol="0">
            <a:spAutoFit/>
          </a:bodyPr>
          <a:lstStyle/>
          <a:p>
            <a:r>
              <a:rPr lang="en-US" sz="2800" dirty="0"/>
              <a:t>For the Fiscal Year of the 2022 Homeland Security Grant, Mississippi Office of Homeland Security will award a total of: </a:t>
            </a:r>
          </a:p>
          <a:p>
            <a:pPr algn="ctr"/>
            <a:endParaRPr lang="en-US" sz="2800" dirty="0"/>
          </a:p>
          <a:p>
            <a:pPr algn="ctr"/>
            <a:r>
              <a:rPr lang="en-US" sz="4000" b="1" dirty="0"/>
              <a:t>FY22 Homeland Security Non-Profit Grant Program Grant Awards </a:t>
            </a:r>
          </a:p>
          <a:p>
            <a:pPr algn="ctr"/>
            <a:r>
              <a:rPr lang="en-US" sz="8800" b="1" dirty="0"/>
              <a:t>$4,703,092.00</a:t>
            </a:r>
          </a:p>
        </p:txBody>
      </p:sp>
    </p:spTree>
    <p:extLst>
      <p:ext uri="{BB962C8B-B14F-4D97-AF65-F5344CB8AC3E}">
        <p14:creationId xmlns:p14="http://schemas.microsoft.com/office/powerpoint/2010/main" val="2617194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Grant Reimbursement Request Process</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922284A-C99D-41F2-98BD-7DF7316F1A97}"/>
              </a:ext>
            </a:extLst>
          </p:cNvPr>
          <p:cNvSpPr txBox="1"/>
          <p:nvPr/>
        </p:nvSpPr>
        <p:spPr>
          <a:xfrm>
            <a:off x="659494" y="1606889"/>
            <a:ext cx="10861164" cy="39703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en-US" sz="3600" b="1" i="0" u="none" strike="noStrike" kern="1200" cap="none" spc="0" normalizeH="0" baseline="0" noProof="0" dirty="0">
                <a:ln>
                  <a:noFill/>
                </a:ln>
                <a:solidFill>
                  <a:srgbClr val="FF0000"/>
                </a:solidFill>
                <a:effectLst/>
                <a:uLnTx/>
                <a:uFillTx/>
                <a:latin typeface="Calibri" panose="020F0502020204030204"/>
                <a:ea typeface="+mn-ea"/>
                <a:cs typeface="+mn-cs"/>
              </a:rPr>
              <a:t>Reimbursement can take a minimum of thirty (30) days for the reimbursement to be processed with our office and reimbursement to be received.</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Our staff will process reimbursements, as they are received and as quickly as possible.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5091B3D7-6812-4B0D-BFB8-ABDC955078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6947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Grant Reimbursement Request Process</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27412"/>
            <a:ext cx="11819736" cy="41710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marR="0" lvl="1"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altLang="en-US" sz="3200" b="1" i="0" u="none" strike="noStrike" kern="1200" cap="none" spc="0" normalizeH="0" baseline="0" noProof="0" dirty="0">
                <a:ln>
                  <a:noFill/>
                </a:ln>
                <a:solidFill>
                  <a:prstClr val="black"/>
                </a:solidFill>
                <a:effectLst/>
                <a:uLnTx/>
                <a:uFillTx/>
                <a:latin typeface="Calibri" panose="020F0502020204030204"/>
                <a:ea typeface="+mn-ea"/>
                <a:cs typeface="+mn-cs"/>
              </a:rPr>
              <a:t>Reimbursement or to Clear an Advance</a:t>
            </a:r>
          </a:p>
          <a:p>
            <a:pPr marL="40005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alt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005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mn-ea"/>
                <a:cs typeface="+mn-cs"/>
              </a:rPr>
              <a:t>Submit Quarterly Reimbursement Claim and Progress Report form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mn-ea"/>
                <a:cs typeface="+mn-cs"/>
              </a:rPr>
              <a:t>Copy of the Paid Invoice(s)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mn-ea"/>
                <a:cs typeface="+mn-cs"/>
              </a:rPr>
              <a:t>Copy of the Purchase Order, Cancelled Check(s), expenditure report, or any other  proof of payment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mn-ea"/>
                <a:cs typeface="+mn-cs"/>
              </a:rPr>
              <a:t>Submit “Equipment Inventory” form</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mn-ea"/>
                <a:cs typeface="+mn-cs"/>
              </a:rPr>
              <a:t>Submit two (2) Quotes for any piece of equipment is $5,000 or more and/or state contract (</a:t>
            </a:r>
            <a:r>
              <a:rPr kumimoji="0" lang="en-US" altLang="en-US" sz="3200" b="1" i="0" u="none" strike="noStrike" kern="1200" cap="none" spc="0" normalizeH="0" baseline="0" noProof="0" dirty="0">
                <a:ln>
                  <a:noFill/>
                </a:ln>
                <a:solidFill>
                  <a:prstClr val="black"/>
                </a:solidFill>
                <a:effectLst/>
                <a:uLnTx/>
                <a:uFillTx/>
                <a:latin typeface="Calibri" panose="020F0502020204030204"/>
                <a:ea typeface="+mn-ea"/>
                <a:cs typeface="+mn-cs"/>
              </a:rPr>
              <a:t>DFA Rule</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mn-ea"/>
                <a:cs typeface="+mn-cs"/>
              </a:rPr>
              <a:t>Pictures</a:t>
            </a:r>
            <a:r>
              <a:rPr kumimoji="0" lang="en-US" alt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mn-ea"/>
                <a:cs typeface="+mn-cs"/>
              </a:rPr>
              <a:t>of equipment displaying the serial/vin number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32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E23D1A29-8F03-414D-B18F-9BB92DC37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8759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101503" y="1610186"/>
            <a:ext cx="3835597" cy="3071906"/>
          </a:xfrm>
        </p:spPr>
        <p:txBody>
          <a:bodyPr vert="horz" lIns="91440" tIns="45720" rIns="91440" bIns="45720" rtlCol="0" anchor="t">
            <a:normAutofit/>
          </a:bodyPr>
          <a:lstStyle/>
          <a:p>
            <a:pPr algn="ctr"/>
            <a:r>
              <a:rPr lang="en-US" kern="1200" dirty="0">
                <a:solidFill>
                  <a:srgbClr val="FFFFFF"/>
                </a:solidFill>
                <a:latin typeface="+mj-lt"/>
                <a:ea typeface="+mj-ea"/>
                <a:cs typeface="+mj-cs"/>
              </a:rPr>
              <a:t>Grant Reimbursement Request Form</a:t>
            </a: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1259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BE7E8F2-33A4-4609-B7C2-411DE12BFC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035DBC0-3754-94B3-12D4-44302B1A2CC1}"/>
              </a:ext>
            </a:extLst>
          </p:cNvPr>
          <p:cNvSpPr txBox="1"/>
          <p:nvPr/>
        </p:nvSpPr>
        <p:spPr>
          <a:xfrm>
            <a:off x="4557010" y="4679774"/>
            <a:ext cx="6963648" cy="523220"/>
          </a:xfrm>
          <a:prstGeom prst="rect">
            <a:avLst/>
          </a:prstGeom>
          <a:noFill/>
        </p:spPr>
        <p:txBody>
          <a:bodyPr wrap="square" rtlCol="0">
            <a:spAutoFit/>
          </a:bodyPr>
          <a:lstStyle/>
          <a:p>
            <a:pPr algn="ctr"/>
            <a:r>
              <a:rPr lang="en-US" sz="2800" dirty="0"/>
              <a:t>Turn to Page 27 in the SGA Manual</a:t>
            </a:r>
          </a:p>
        </p:txBody>
      </p:sp>
      <p:pic>
        <p:nvPicPr>
          <p:cNvPr id="6" name="Picture 5">
            <a:extLst>
              <a:ext uri="{FF2B5EF4-FFF2-40B4-BE49-F238E27FC236}">
                <a16:creationId xmlns:a16="http://schemas.microsoft.com/office/drawing/2014/main" id="{6064E56C-54DB-64C7-5C6A-6F520B541B3B}"/>
              </a:ext>
            </a:extLst>
          </p:cNvPr>
          <p:cNvPicPr>
            <a:picLocks noChangeAspect="1"/>
          </p:cNvPicPr>
          <p:nvPr/>
        </p:nvPicPr>
        <p:blipFill>
          <a:blip r:embed="rId2"/>
          <a:stretch>
            <a:fillRect/>
          </a:stretch>
        </p:blipFill>
        <p:spPr>
          <a:xfrm>
            <a:off x="4145715" y="362394"/>
            <a:ext cx="7477051" cy="3840145"/>
          </a:xfrm>
          <a:prstGeom prst="rect">
            <a:avLst/>
          </a:prstGeom>
        </p:spPr>
      </p:pic>
    </p:spTree>
    <p:extLst>
      <p:ext uri="{BB962C8B-B14F-4D97-AF65-F5344CB8AC3E}">
        <p14:creationId xmlns:p14="http://schemas.microsoft.com/office/powerpoint/2010/main" val="10893818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101503" y="1610186"/>
            <a:ext cx="3835597" cy="3071906"/>
          </a:xfrm>
        </p:spPr>
        <p:txBody>
          <a:bodyPr vert="horz" lIns="91440" tIns="45720" rIns="91440" bIns="45720" rtlCol="0" anchor="t">
            <a:normAutofit/>
          </a:bodyPr>
          <a:lstStyle/>
          <a:p>
            <a:pPr algn="ctr"/>
            <a:r>
              <a:rPr lang="en-US" kern="1200" dirty="0">
                <a:solidFill>
                  <a:srgbClr val="FFFFFF"/>
                </a:solidFill>
                <a:latin typeface="+mj-lt"/>
                <a:ea typeface="+mj-ea"/>
                <a:cs typeface="+mj-cs"/>
              </a:rPr>
              <a:t>Grant Reimbursement Request Form</a:t>
            </a: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1259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BE7E8F2-33A4-4609-B7C2-411DE12BFC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035DBC0-3754-94B3-12D4-44302B1A2CC1}"/>
              </a:ext>
            </a:extLst>
          </p:cNvPr>
          <p:cNvSpPr txBox="1"/>
          <p:nvPr/>
        </p:nvSpPr>
        <p:spPr>
          <a:xfrm>
            <a:off x="4787134" y="5379742"/>
            <a:ext cx="6963648" cy="523220"/>
          </a:xfrm>
          <a:prstGeom prst="rect">
            <a:avLst/>
          </a:prstGeom>
          <a:noFill/>
        </p:spPr>
        <p:txBody>
          <a:bodyPr wrap="square" rtlCol="0">
            <a:spAutoFit/>
          </a:bodyPr>
          <a:lstStyle/>
          <a:p>
            <a:pPr algn="ctr"/>
            <a:r>
              <a:rPr lang="en-US" sz="2800" dirty="0"/>
              <a:t>Turn to Page 28 in the SGA Manual</a:t>
            </a:r>
          </a:p>
        </p:txBody>
      </p:sp>
      <p:pic>
        <p:nvPicPr>
          <p:cNvPr id="6" name="Picture 5">
            <a:extLst>
              <a:ext uri="{FF2B5EF4-FFF2-40B4-BE49-F238E27FC236}">
                <a16:creationId xmlns:a16="http://schemas.microsoft.com/office/drawing/2014/main" id="{85507703-6B87-4393-91FA-E11190BFE3A5}"/>
              </a:ext>
            </a:extLst>
          </p:cNvPr>
          <p:cNvPicPr>
            <a:picLocks noChangeAspect="1"/>
          </p:cNvPicPr>
          <p:nvPr/>
        </p:nvPicPr>
        <p:blipFill>
          <a:blip r:embed="rId2"/>
          <a:stretch>
            <a:fillRect/>
          </a:stretch>
        </p:blipFill>
        <p:spPr>
          <a:xfrm>
            <a:off x="4451529" y="303360"/>
            <a:ext cx="7004414" cy="4648849"/>
          </a:xfrm>
          <a:prstGeom prst="rect">
            <a:avLst/>
          </a:prstGeom>
        </p:spPr>
      </p:pic>
    </p:spTree>
    <p:extLst>
      <p:ext uri="{BB962C8B-B14F-4D97-AF65-F5344CB8AC3E}">
        <p14:creationId xmlns:p14="http://schemas.microsoft.com/office/powerpoint/2010/main" val="37372400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101503" y="1610186"/>
            <a:ext cx="3835597" cy="3071906"/>
          </a:xfrm>
        </p:spPr>
        <p:txBody>
          <a:bodyPr vert="horz" lIns="91440" tIns="45720" rIns="91440" bIns="45720" rtlCol="0" anchor="t">
            <a:normAutofit/>
          </a:bodyPr>
          <a:lstStyle/>
          <a:p>
            <a:pPr algn="ctr"/>
            <a:r>
              <a:rPr lang="en-US" kern="1200" dirty="0">
                <a:solidFill>
                  <a:srgbClr val="FFFFFF"/>
                </a:solidFill>
                <a:latin typeface="+mj-lt"/>
                <a:ea typeface="+mj-ea"/>
                <a:cs typeface="+mj-cs"/>
              </a:rPr>
              <a:t>Grant Reimbursement Request Form</a:t>
            </a: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1259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ABE7E8F2-33A4-4609-B7C2-411DE12BFC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035DBC0-3754-94B3-12D4-44302B1A2CC1}"/>
              </a:ext>
            </a:extLst>
          </p:cNvPr>
          <p:cNvSpPr txBox="1"/>
          <p:nvPr/>
        </p:nvSpPr>
        <p:spPr>
          <a:xfrm>
            <a:off x="4685026" y="5770015"/>
            <a:ext cx="6963648" cy="523220"/>
          </a:xfrm>
          <a:prstGeom prst="rect">
            <a:avLst/>
          </a:prstGeom>
          <a:noFill/>
        </p:spPr>
        <p:txBody>
          <a:bodyPr wrap="square" rtlCol="0">
            <a:spAutoFit/>
          </a:bodyPr>
          <a:lstStyle/>
          <a:p>
            <a:pPr algn="ctr"/>
            <a:r>
              <a:rPr lang="en-US" sz="2800" dirty="0"/>
              <a:t>Turn to Page 29 in the SGA Manual</a:t>
            </a:r>
          </a:p>
        </p:txBody>
      </p:sp>
      <p:pic>
        <p:nvPicPr>
          <p:cNvPr id="6" name="Picture 5">
            <a:extLst>
              <a:ext uri="{FF2B5EF4-FFF2-40B4-BE49-F238E27FC236}">
                <a16:creationId xmlns:a16="http://schemas.microsoft.com/office/drawing/2014/main" id="{051DBB0C-1A53-7B9F-A751-19EEBD40F082}"/>
              </a:ext>
            </a:extLst>
          </p:cNvPr>
          <p:cNvPicPr>
            <a:picLocks noChangeAspect="1"/>
          </p:cNvPicPr>
          <p:nvPr/>
        </p:nvPicPr>
        <p:blipFill>
          <a:blip r:embed="rId3"/>
          <a:stretch>
            <a:fillRect/>
          </a:stretch>
        </p:blipFill>
        <p:spPr>
          <a:xfrm>
            <a:off x="4495807" y="641809"/>
            <a:ext cx="6611273" cy="4372585"/>
          </a:xfrm>
          <a:prstGeom prst="rect">
            <a:avLst/>
          </a:prstGeom>
        </p:spPr>
      </p:pic>
    </p:spTree>
    <p:extLst>
      <p:ext uri="{BB962C8B-B14F-4D97-AF65-F5344CB8AC3E}">
        <p14:creationId xmlns:p14="http://schemas.microsoft.com/office/powerpoint/2010/main" val="12206277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Grant Reimbursement Request Process</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E23D1A29-8F03-414D-B18F-9BB92DC37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4909A2E-5542-020F-0524-F70ABDA65CC0}"/>
              </a:ext>
            </a:extLst>
          </p:cNvPr>
          <p:cNvSpPr txBox="1"/>
          <p:nvPr/>
        </p:nvSpPr>
        <p:spPr>
          <a:xfrm>
            <a:off x="764498" y="4745758"/>
            <a:ext cx="10502950" cy="954107"/>
          </a:xfrm>
          <a:prstGeom prst="rect">
            <a:avLst/>
          </a:prstGeom>
          <a:noFill/>
        </p:spPr>
        <p:txBody>
          <a:bodyPr wrap="square">
            <a:sp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rPr>
              <a:t>Please include information regarding any changes or modifications to the original objective of the grant. Please do not leave blank. </a:t>
            </a:r>
            <a:endParaRPr lang="en-US" sz="2000" dirty="0">
              <a:effectLst/>
              <a:latin typeface="Times New Roman" panose="02020603050405020304" pitchFamily="18" charset="0"/>
              <a:ea typeface="Times New Roman" panose="02020603050405020304" pitchFamily="18" charset="0"/>
            </a:endParaRPr>
          </a:p>
        </p:txBody>
      </p:sp>
      <p:pic>
        <p:nvPicPr>
          <p:cNvPr id="22" name="Picture 21">
            <a:extLst>
              <a:ext uri="{FF2B5EF4-FFF2-40B4-BE49-F238E27FC236}">
                <a16:creationId xmlns:a16="http://schemas.microsoft.com/office/drawing/2014/main" id="{F5873D6F-6336-3E2B-04ED-0A96D3B1E83E}"/>
              </a:ext>
            </a:extLst>
          </p:cNvPr>
          <p:cNvPicPr>
            <a:picLocks noChangeAspect="1"/>
          </p:cNvPicPr>
          <p:nvPr/>
        </p:nvPicPr>
        <p:blipFill>
          <a:blip r:embed="rId3"/>
          <a:stretch>
            <a:fillRect/>
          </a:stretch>
        </p:blipFill>
        <p:spPr>
          <a:xfrm>
            <a:off x="421303" y="1980391"/>
            <a:ext cx="11569255" cy="2108028"/>
          </a:xfrm>
          <a:prstGeom prst="rect">
            <a:avLst/>
          </a:prstGeom>
        </p:spPr>
      </p:pic>
    </p:spTree>
    <p:extLst>
      <p:ext uri="{BB962C8B-B14F-4D97-AF65-F5344CB8AC3E}">
        <p14:creationId xmlns:p14="http://schemas.microsoft.com/office/powerpoint/2010/main" val="29745331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Grant Reimbursement Request Process</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E23D1A29-8F03-414D-B18F-9BB92DC37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861FB2F3-5727-811B-0A06-A6B4237AFB3E}"/>
              </a:ext>
            </a:extLst>
          </p:cNvPr>
          <p:cNvSpPr txBox="1"/>
          <p:nvPr/>
        </p:nvSpPr>
        <p:spPr>
          <a:xfrm>
            <a:off x="822178" y="4109286"/>
            <a:ext cx="10710327" cy="954107"/>
          </a:xfrm>
          <a:prstGeom prst="rect">
            <a:avLst/>
          </a:prstGeom>
          <a:noFill/>
        </p:spPr>
        <p:txBody>
          <a:bodyPr wrap="square">
            <a:spAutoFit/>
          </a:bodyPr>
          <a:lstStyle/>
          <a:p>
            <a:pPr marL="0" marR="0" algn="just">
              <a:spcBef>
                <a:spcPts val="0"/>
              </a:spcBef>
              <a:spcAft>
                <a:spcPts val="0"/>
              </a:spcAft>
            </a:pPr>
            <a:r>
              <a:rPr lang="en-US" sz="2800" dirty="0">
                <a:effectLst/>
                <a:latin typeface="Times New Roman" panose="02020603050405020304" pitchFamily="18" charset="0"/>
                <a:ea typeface="Calibri" panose="020F0502020204030204" pitchFamily="34" charset="0"/>
              </a:rPr>
              <a:t>Please include any information regarding any changes to authorized persons on the grant. Please do not leave blank. </a:t>
            </a:r>
            <a:endParaRPr lang="en-US" sz="20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B220B967-7AC7-8182-921D-BF93E0A33E31}"/>
              </a:ext>
            </a:extLst>
          </p:cNvPr>
          <p:cNvPicPr>
            <a:picLocks noChangeAspect="1"/>
          </p:cNvPicPr>
          <p:nvPr/>
        </p:nvPicPr>
        <p:blipFill>
          <a:blip r:embed="rId3"/>
          <a:stretch>
            <a:fillRect/>
          </a:stretch>
        </p:blipFill>
        <p:spPr>
          <a:xfrm>
            <a:off x="1171118" y="1995429"/>
            <a:ext cx="10012446" cy="1560382"/>
          </a:xfrm>
          <a:prstGeom prst="rect">
            <a:avLst/>
          </a:prstGeom>
        </p:spPr>
      </p:pic>
    </p:spTree>
    <p:extLst>
      <p:ext uri="{BB962C8B-B14F-4D97-AF65-F5344CB8AC3E}">
        <p14:creationId xmlns:p14="http://schemas.microsoft.com/office/powerpoint/2010/main" val="19477096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Grant Reimbursement Request Process</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3247197"/>
            <a:ext cx="10826496" cy="14518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E23D1A29-8F03-414D-B18F-9BB92DC37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98296477-4D6A-822E-EC92-657C5504FDC1}"/>
              </a:ext>
            </a:extLst>
          </p:cNvPr>
          <p:cNvSpPr txBox="1"/>
          <p:nvPr/>
        </p:nvSpPr>
        <p:spPr>
          <a:xfrm>
            <a:off x="531065" y="3610803"/>
            <a:ext cx="11227541" cy="954107"/>
          </a:xfrm>
          <a:prstGeom prst="rect">
            <a:avLst/>
          </a:prstGeom>
          <a:noFill/>
        </p:spPr>
        <p:txBody>
          <a:bodyPr wrap="square">
            <a:sp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rPr>
              <a:t>Please list out any training or exercises that the Agency participated in during the quarter. Please do not leave blank. </a:t>
            </a:r>
            <a:endParaRPr lang="en-US" sz="20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59FE12D4-8A9B-ACE0-0DA9-0345370BA7E0}"/>
              </a:ext>
            </a:extLst>
          </p:cNvPr>
          <p:cNvPicPr>
            <a:picLocks noChangeAspect="1"/>
          </p:cNvPicPr>
          <p:nvPr/>
        </p:nvPicPr>
        <p:blipFill>
          <a:blip r:embed="rId3"/>
          <a:stretch>
            <a:fillRect/>
          </a:stretch>
        </p:blipFill>
        <p:spPr>
          <a:xfrm>
            <a:off x="701074" y="1955385"/>
            <a:ext cx="10838302" cy="1655418"/>
          </a:xfrm>
          <a:prstGeom prst="rect">
            <a:avLst/>
          </a:prstGeom>
        </p:spPr>
      </p:pic>
    </p:spTree>
    <p:extLst>
      <p:ext uri="{BB962C8B-B14F-4D97-AF65-F5344CB8AC3E}">
        <p14:creationId xmlns:p14="http://schemas.microsoft.com/office/powerpoint/2010/main" val="22329472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Grant Reimbursement Request Process</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E23D1A29-8F03-414D-B18F-9BB92DC37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C1560D6-8FFC-2C87-C27E-37EFB0ED893B}"/>
              </a:ext>
            </a:extLst>
          </p:cNvPr>
          <p:cNvSpPr txBox="1"/>
          <p:nvPr/>
        </p:nvSpPr>
        <p:spPr>
          <a:xfrm>
            <a:off x="671342" y="3472758"/>
            <a:ext cx="10808411" cy="1384995"/>
          </a:xfrm>
          <a:prstGeom prst="rect">
            <a:avLst/>
          </a:prstGeom>
          <a:noFill/>
        </p:spPr>
        <p:txBody>
          <a:bodyPr wrap="square">
            <a:spAutoFit/>
          </a:bodyPr>
          <a:lstStyle/>
          <a:p>
            <a:pPr marL="0" marR="0" algn="just">
              <a:spcBef>
                <a:spcPts val="0"/>
              </a:spcBef>
              <a:spcAft>
                <a:spcPts val="0"/>
              </a:spcAft>
            </a:pPr>
            <a:r>
              <a:rPr lang="en-US" sz="2800" dirty="0">
                <a:effectLst/>
                <a:latin typeface="Times New Roman" panose="02020603050405020304" pitchFamily="18" charset="0"/>
                <a:ea typeface="Calibri" panose="020F0502020204030204" pitchFamily="34" charset="0"/>
              </a:rPr>
              <a:t>Please list out any challenges or delays that the agency may have encountered related to grant activities during the grant period. Please do not leave blank.</a:t>
            </a:r>
            <a:endParaRPr lang="en-US" sz="20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AFA5BC2D-8C13-262C-067B-D06F24C4FEA2}"/>
              </a:ext>
            </a:extLst>
          </p:cNvPr>
          <p:cNvPicPr>
            <a:picLocks noChangeAspect="1"/>
          </p:cNvPicPr>
          <p:nvPr/>
        </p:nvPicPr>
        <p:blipFill>
          <a:blip r:embed="rId3"/>
          <a:stretch>
            <a:fillRect/>
          </a:stretch>
        </p:blipFill>
        <p:spPr>
          <a:xfrm>
            <a:off x="623403" y="1862183"/>
            <a:ext cx="11135203" cy="1590744"/>
          </a:xfrm>
          <a:prstGeom prst="rect">
            <a:avLst/>
          </a:prstGeom>
        </p:spPr>
      </p:pic>
    </p:spTree>
    <p:extLst>
      <p:ext uri="{BB962C8B-B14F-4D97-AF65-F5344CB8AC3E}">
        <p14:creationId xmlns:p14="http://schemas.microsoft.com/office/powerpoint/2010/main" val="217449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Grant Reimbursement Request Process</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E23D1A29-8F03-414D-B18F-9BB92DC37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29CCDF3-906C-812C-EB67-2C93D0F49131}"/>
              </a:ext>
            </a:extLst>
          </p:cNvPr>
          <p:cNvSpPr txBox="1"/>
          <p:nvPr/>
        </p:nvSpPr>
        <p:spPr>
          <a:xfrm>
            <a:off x="621024" y="3491292"/>
            <a:ext cx="11351112" cy="1569660"/>
          </a:xfrm>
          <a:prstGeom prst="rect">
            <a:avLst/>
          </a:prstGeom>
          <a:noFill/>
        </p:spPr>
        <p:txBody>
          <a:bodyPr wrap="square">
            <a:spAutoFit/>
          </a:bodyPr>
          <a:lstStyle/>
          <a:p>
            <a:pPr marL="0" marR="0">
              <a:spcBef>
                <a:spcPts val="0"/>
              </a:spcBef>
              <a:spcAft>
                <a:spcPts val="0"/>
              </a:spcAft>
            </a:pPr>
            <a:r>
              <a:rPr lang="en-US" sz="3200" dirty="0">
                <a:effectLst/>
                <a:latin typeface="Times New Roman" panose="02020603050405020304" pitchFamily="18" charset="0"/>
                <a:ea typeface="Calibri" panose="020F0502020204030204" pitchFamily="34" charset="0"/>
              </a:rPr>
              <a:t>Please include and successes that your agency has experienced during the current or previous reporting period. Please do not leave blank. </a:t>
            </a:r>
            <a:endParaRPr lang="en-US" sz="24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37026EA3-04D9-6CFA-D9A6-A0D26447A69E}"/>
              </a:ext>
            </a:extLst>
          </p:cNvPr>
          <p:cNvPicPr>
            <a:picLocks noChangeAspect="1"/>
          </p:cNvPicPr>
          <p:nvPr/>
        </p:nvPicPr>
        <p:blipFill>
          <a:blip r:embed="rId3"/>
          <a:stretch>
            <a:fillRect/>
          </a:stretch>
        </p:blipFill>
        <p:spPr>
          <a:xfrm>
            <a:off x="1272731" y="1781863"/>
            <a:ext cx="9866400" cy="1572904"/>
          </a:xfrm>
          <a:prstGeom prst="rect">
            <a:avLst/>
          </a:prstGeom>
        </p:spPr>
      </p:pic>
    </p:spTree>
    <p:extLst>
      <p:ext uri="{BB962C8B-B14F-4D97-AF65-F5344CB8AC3E}">
        <p14:creationId xmlns:p14="http://schemas.microsoft.com/office/powerpoint/2010/main" val="151471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2B03F356-C220-A972-1219-57E4541C1E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65" b="7865"/>
          <a:stretch/>
        </p:blipFill>
        <p:spPr bwMode="auto">
          <a:xfrm>
            <a:off x="20" y="10"/>
            <a:ext cx="609598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981C3E37-0635-ADBD-D4AF-3B4287A1E1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24717"/>
          <a:stretch/>
        </p:blipFill>
        <p:spPr bwMode="auto">
          <a:xfrm>
            <a:off x="6096000" y="10"/>
            <a:ext cx="609600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90C7B3B2-3957-736C-CD9E-4B0C9F0BD98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15" r="1" b="1"/>
          <a:stretch/>
        </p:blipFill>
        <p:spPr bwMode="auto">
          <a:xfrm>
            <a:off x="20" y="3429000"/>
            <a:ext cx="609598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B1471E85-0A97-8C5A-8C68-DF9A29DB141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717" r="-2" b="7474"/>
          <a:stretch/>
        </p:blipFill>
        <p:spPr bwMode="auto">
          <a:xfrm>
            <a:off x="6096000"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ame 37">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 Placeholder 2">
            <a:extLst>
              <a:ext uri="{FF2B5EF4-FFF2-40B4-BE49-F238E27FC236}">
                <a16:creationId xmlns:a16="http://schemas.microsoft.com/office/drawing/2014/main" id="{FB03B407-9644-441B-A3A9-F03AAC8A9763}"/>
              </a:ext>
            </a:extLst>
          </p:cNvPr>
          <p:cNvSpPr>
            <a:spLocks noGrp="1"/>
          </p:cNvSpPr>
          <p:nvPr>
            <p:ph type="body" idx="1"/>
          </p:nvPr>
        </p:nvSpPr>
        <p:spPr>
          <a:xfrm>
            <a:off x="4745528" y="4201466"/>
            <a:ext cx="2700944" cy="659993"/>
          </a:xfrm>
          <a:noFill/>
        </p:spPr>
        <p:txBody>
          <a:bodyPr vert="horz" lIns="91440" tIns="45720" rIns="91440" bIns="45720" rtlCol="0">
            <a:normAutofit/>
          </a:bodyPr>
          <a:lstStyle/>
          <a:p>
            <a:pPr lvl="0" algn="ctr"/>
            <a:r>
              <a:rPr lang="en-US" sz="1600" kern="1200" dirty="0">
                <a:solidFill>
                  <a:srgbClr val="080808"/>
                </a:solidFill>
                <a:latin typeface="+mn-lt"/>
                <a:ea typeface="+mn-ea"/>
                <a:cs typeface="+mn-cs"/>
              </a:rPr>
              <a:t>Let’s Talk Award Documents &amp; Grant Requirements</a:t>
            </a:r>
          </a:p>
          <a:p>
            <a:pPr algn="ctr"/>
            <a:endParaRPr lang="en-US" sz="1600" kern="1200" dirty="0">
              <a:solidFill>
                <a:srgbClr val="080808"/>
              </a:solidFill>
              <a:latin typeface="+mn-lt"/>
              <a:ea typeface="+mn-ea"/>
              <a:cs typeface="+mn-cs"/>
            </a:endParaRPr>
          </a:p>
        </p:txBody>
      </p:sp>
      <p:sp>
        <p:nvSpPr>
          <p:cNvPr id="2" name="Title 1">
            <a:extLst>
              <a:ext uri="{FF2B5EF4-FFF2-40B4-BE49-F238E27FC236}">
                <a16:creationId xmlns:a16="http://schemas.microsoft.com/office/drawing/2014/main" id="{97ED06A9-A608-4E6B-A475-601FF3F7AED1}"/>
              </a:ext>
            </a:extLst>
          </p:cNvPr>
          <p:cNvSpPr>
            <a:spLocks noGrp="1"/>
          </p:cNvSpPr>
          <p:nvPr>
            <p:ph type="title"/>
          </p:nvPr>
        </p:nvSpPr>
        <p:spPr>
          <a:xfrm>
            <a:off x="4286858" y="2761554"/>
            <a:ext cx="3618284" cy="1345720"/>
          </a:xfrm>
          <a:noFill/>
        </p:spPr>
        <p:txBody>
          <a:bodyPr vert="horz" lIns="91440" tIns="45720" rIns="91440" bIns="45720" rtlCol="0" anchor="ctr">
            <a:normAutofit/>
          </a:bodyPr>
          <a:lstStyle/>
          <a:p>
            <a:pPr algn="ctr"/>
            <a:r>
              <a:rPr lang="en-US" sz="2800" b="1" kern="1200" dirty="0">
                <a:solidFill>
                  <a:srgbClr val="080808"/>
                </a:solidFill>
                <a:latin typeface="+mj-lt"/>
                <a:ea typeface="+mj-ea"/>
                <a:cs typeface="+mj-cs"/>
              </a:rPr>
              <a:t>FY22 Homeland Security Non-Profit Grant Program</a:t>
            </a:r>
          </a:p>
        </p:txBody>
      </p:sp>
      <p:sp>
        <p:nvSpPr>
          <p:cNvPr id="4" name="Slide Number Placeholder 3">
            <a:extLst>
              <a:ext uri="{FF2B5EF4-FFF2-40B4-BE49-F238E27FC236}">
                <a16:creationId xmlns:a16="http://schemas.microsoft.com/office/drawing/2014/main" id="{3EC5879C-77DE-4B8D-B41A-DDCDDFAD9ADB}"/>
              </a:ext>
            </a:extLst>
          </p:cNvPr>
          <p:cNvSpPr>
            <a:spLocks noGrp="1"/>
          </p:cNvSpPr>
          <p:nvPr>
            <p:ph type="sldNum" sz="quarter" idx="12"/>
          </p:nvPr>
        </p:nvSpPr>
        <p:spPr>
          <a:xfrm>
            <a:off x="9301457" y="6356350"/>
            <a:ext cx="2568811"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b="0" i="0" u="none" strike="noStrike" cap="none" spc="0" normalizeH="0" baseline="0" noProof="0">
                <a:ln>
                  <a:noFill/>
                </a:ln>
                <a:solidFill>
                  <a:srgbClr val="FFFFFF"/>
                </a:solidFill>
                <a:effectLst/>
                <a:uLnTx/>
                <a:uFillTx/>
              </a:rPr>
              <a:pPr marR="0" lvl="0" indent="0" fontAlgn="auto">
                <a:spcBef>
                  <a:spcPts val="0"/>
                </a:spcBef>
                <a:spcAft>
                  <a:spcPts val="600"/>
                </a:spcAft>
                <a:buClrTx/>
                <a:buSzTx/>
                <a:buFontTx/>
                <a:buNone/>
                <a:tabLst/>
                <a:defRPr/>
              </a:pPr>
              <a:t>9</a:t>
            </a:fld>
            <a:endParaRPr kumimoji="0" lang="en-US" b="0" i="0" u="none" strike="noStrike"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2198714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a:bodyPr>
          <a:lstStyle/>
          <a:p>
            <a:r>
              <a:rPr lang="en-US" sz="4000" kern="1200" dirty="0">
                <a:solidFill>
                  <a:srgbClr val="FFFFFF"/>
                </a:solidFill>
                <a:latin typeface="+mj-lt"/>
                <a:ea typeface="+mj-ea"/>
                <a:cs typeface="+mj-cs"/>
              </a:rPr>
              <a:t>Grant Reimbursement Request Process</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E23D1A29-8F03-414D-B18F-9BB92DC374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30422C56-2D6D-5CC4-BF3D-9968E2BFBA80}"/>
              </a:ext>
            </a:extLst>
          </p:cNvPr>
          <p:cNvSpPr txBox="1"/>
          <p:nvPr/>
        </p:nvSpPr>
        <p:spPr>
          <a:xfrm>
            <a:off x="424079" y="5329277"/>
            <a:ext cx="11325213" cy="1015663"/>
          </a:xfrm>
          <a:prstGeom prst="rect">
            <a:avLst/>
          </a:prstGeom>
          <a:noFill/>
        </p:spPr>
        <p:txBody>
          <a:bodyPr wrap="square">
            <a:spAutoFit/>
          </a:bodyPr>
          <a:lstStyle/>
          <a:p>
            <a:pPr marL="0" marR="0" algn="just">
              <a:spcBef>
                <a:spcPts val="0"/>
              </a:spcBef>
              <a:spcAft>
                <a:spcPts val="0"/>
              </a:spcAft>
            </a:pPr>
            <a:r>
              <a:rPr lang="en-US" sz="2000" dirty="0">
                <a:effectLst/>
                <a:latin typeface="Times New Roman" panose="02020603050405020304" pitchFamily="18" charset="0"/>
                <a:ea typeface="Calibri" panose="020F0502020204030204" pitchFamily="34" charset="0"/>
              </a:rPr>
              <a:t>Please review all information provided for the report. Once all information is validated and back-up documentation attached, please have the Authorized Signatory Official (Mayor/Board President or Commissioner)</a:t>
            </a:r>
            <a:endParaRPr lang="en-US" sz="16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93232949-73CF-922C-E41D-3DD0CB62C2BD}"/>
              </a:ext>
            </a:extLst>
          </p:cNvPr>
          <p:cNvPicPr>
            <a:picLocks noChangeAspect="1"/>
          </p:cNvPicPr>
          <p:nvPr/>
        </p:nvPicPr>
        <p:blipFill>
          <a:blip r:embed="rId3"/>
          <a:stretch>
            <a:fillRect/>
          </a:stretch>
        </p:blipFill>
        <p:spPr>
          <a:xfrm>
            <a:off x="1783080" y="1676683"/>
            <a:ext cx="8606790" cy="3496894"/>
          </a:xfrm>
          <a:prstGeom prst="rect">
            <a:avLst/>
          </a:prstGeom>
        </p:spPr>
      </p:pic>
    </p:spTree>
    <p:extLst>
      <p:ext uri="{BB962C8B-B14F-4D97-AF65-F5344CB8AC3E}">
        <p14:creationId xmlns:p14="http://schemas.microsoft.com/office/powerpoint/2010/main" val="1856533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391885" y="278535"/>
            <a:ext cx="9895951" cy="1033669"/>
          </a:xfrm>
        </p:spPr>
        <p:txBody>
          <a:bodyPr vert="horz" lIns="91440" tIns="45720" rIns="91440" bIns="45720" rtlCol="0" anchor="ctr">
            <a:normAutofit fontScale="90000"/>
          </a:bodyPr>
          <a:lstStyle/>
          <a:p>
            <a:r>
              <a:rPr lang="en-US" sz="4000" kern="1200" dirty="0">
                <a:solidFill>
                  <a:srgbClr val="FFFFFF"/>
                </a:solidFill>
                <a:latin typeface="+mj-lt"/>
                <a:ea typeface="+mj-ea"/>
                <a:cs typeface="+mj-cs"/>
              </a:rPr>
              <a:t>Grant Reimbursement Request Process: Submission of Requests</a:t>
            </a: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19864" y="16784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604878" cy="17155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Submission of all reports and supporting documentation should be emailed to: </a:t>
            </a:r>
            <a:endParaRPr kumimoji="0" lang="en-US" sz="3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ctr" defTabSz="914400" rtl="0" eaLnBrk="1" fontAlgn="auto" latinLnBrk="0" hangingPunct="1">
              <a:lnSpc>
                <a:spcPct val="90000"/>
              </a:lnSpc>
              <a:spcBef>
                <a:spcPts val="1000"/>
              </a:spcBef>
              <a:spcAft>
                <a:spcPts val="0"/>
              </a:spcAft>
              <a:buClrTx/>
              <a:buSzTx/>
              <a:buNone/>
              <a:tabLst/>
              <a:defRPr/>
            </a:pPr>
            <a:r>
              <a:rPr kumimoji="0" lang="en-US" sz="4000" b="0" i="0" u="none" strike="noStrike" kern="1200" cap="none" spc="0" normalizeH="0" baseline="0" noProof="0" dirty="0">
                <a:ln>
                  <a:noFill/>
                </a:ln>
                <a:solidFill>
                  <a:srgbClr val="0563C1"/>
                </a:solidFill>
                <a:effectLst/>
                <a:highlight>
                  <a:srgbClr val="FFFF00"/>
                </a:highlight>
                <a:uLnTx/>
                <a:uFillTx/>
                <a:latin typeface="Calibri" panose="020F0502020204030204"/>
                <a:ea typeface="Times New Roman" panose="02020603050405020304" pitchFamily="18" charset="0"/>
                <a:cs typeface="+mn-cs"/>
                <a:hlinkClick r:id="rId2">
                  <a:extLst>
                    <a:ext uri="{A12FA001-AC4F-418D-AE19-62706E023703}">
                      <ahyp:hlinkClr xmlns:ahyp="http://schemas.microsoft.com/office/drawing/2018/hyperlinkcolor" val="tx"/>
                    </a:ext>
                  </a:extLst>
                </a:hlinkClick>
              </a:rPr>
              <a:t>mohsgrants@dps</a:t>
            </a:r>
            <a:r>
              <a:rPr kumimoji="0" lang="en-US" sz="4000" b="0" i="0" u="none" strike="noStrike" kern="1200" cap="none" spc="0" normalizeH="0" baseline="0" noProof="0" dirty="0">
                <a:ln>
                  <a:noFill/>
                </a:ln>
                <a:solidFill>
                  <a:srgbClr val="4472C4"/>
                </a:solidFill>
                <a:effectLst/>
                <a:highlight>
                  <a:srgbClr val="FFFF00"/>
                </a:highlight>
                <a:uLnTx/>
                <a:uFillTx/>
                <a:latin typeface="Calibri" panose="020F0502020204030204"/>
                <a:ea typeface="Times New Roman" panose="02020603050405020304" pitchFamily="18" charset="0"/>
                <a:cs typeface="+mn-cs"/>
                <a:hlinkClick r:id="rId2">
                  <a:extLst>
                    <a:ext uri="{A12FA001-AC4F-418D-AE19-62706E023703}">
                      <ahyp:hlinkClr xmlns:ahyp="http://schemas.microsoft.com/office/drawing/2018/hyperlinkcolor" val="tx"/>
                    </a:ext>
                  </a:extLst>
                </a:hlinkClick>
              </a:rPr>
              <a:t>.ms.gov</a:t>
            </a:r>
            <a:r>
              <a:rPr kumimoji="0" lang="en-US" sz="4000" b="0" i="0" u="none" strike="noStrike" kern="1200" cap="none" spc="0" normalizeH="0" baseline="0" noProof="0" dirty="0">
                <a:ln>
                  <a:noFill/>
                </a:ln>
                <a:solidFill>
                  <a:srgbClr val="4472C4"/>
                </a:solidFill>
                <a:effectLst/>
                <a:highlight>
                  <a:srgbClr val="FFFF00"/>
                </a:highlight>
                <a:uLnTx/>
                <a:uFillTx/>
                <a:latin typeface="Calibri" panose="020F0502020204030204"/>
                <a:ea typeface="Times New Roman" panose="02020603050405020304" pitchFamily="18" charset="0"/>
                <a:cs typeface="+mn-cs"/>
              </a:rPr>
              <a: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Any</a:t>
            </a:r>
            <a:r>
              <a:rPr kumimoji="0" lang="en-US" sz="3200" b="0" i="0" u="none" strike="noStrike" kern="1200" cap="none" spc="135"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sub-recipient de</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li</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n</a:t>
            </a:r>
            <a:r>
              <a:rPr kumimoji="0" lang="en-US" sz="3200" b="0" i="0" u="none" strike="noStrike" kern="1200" cap="none" spc="10" normalizeH="0" baseline="0" noProof="0" dirty="0">
                <a:ln>
                  <a:noFill/>
                </a:ln>
                <a:solidFill>
                  <a:srgbClr val="000000"/>
                </a:solidFill>
                <a:effectLst/>
                <a:uLnTx/>
                <a:uFillTx/>
                <a:latin typeface="Calibri" panose="020F0502020204030204"/>
                <a:ea typeface="Calibri" panose="020F0502020204030204" pitchFamily="34" charset="0"/>
                <a:cs typeface="+mn-cs"/>
              </a:rPr>
              <a:t>q</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uent</a:t>
            </a:r>
            <a:r>
              <a:rPr kumimoji="0" lang="en-US" sz="3200" b="0" i="0" u="none" strike="noStrike" kern="1200" cap="none" spc="150"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i</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n</a:t>
            </a:r>
            <a:r>
              <a:rPr kumimoji="0" lang="en-US" sz="3200" b="0" i="0" u="none" strike="noStrike" kern="1200" cap="none" spc="135"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sub</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m</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i</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tt</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i</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ng</a:t>
            </a:r>
            <a:r>
              <a:rPr kumimoji="0" lang="en-US" sz="3200" b="0" i="0" u="none" strike="noStrike" kern="1200" cap="none" spc="150"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r</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epo</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rt</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s,</a:t>
            </a:r>
            <a:r>
              <a:rPr kumimoji="0" lang="en-US" sz="3200" b="0" i="0" u="none" strike="noStrike" kern="1200" cap="none" spc="25"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or</a:t>
            </a:r>
            <a:r>
              <a:rPr kumimoji="0" lang="en-US" sz="3200" b="0" i="0" u="none" strike="noStrike" kern="1200" cap="none" spc="20" normalizeH="0" baseline="0" noProof="0" dirty="0">
                <a:ln>
                  <a:noFill/>
                </a:ln>
                <a:solidFill>
                  <a:srgbClr val="000000"/>
                </a:solidFill>
                <a:effectLst/>
                <a:uLnTx/>
                <a:uFillTx/>
                <a:latin typeface="Calibri" panose="020F0502020204030204"/>
                <a:ea typeface="Calibri" panose="020F0502020204030204" pitchFamily="34" charset="0"/>
                <a:cs typeface="+mn-cs"/>
              </a:rPr>
              <a:t> incomplete </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r</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epo</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rt</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s</a:t>
            </a:r>
            <a:r>
              <a:rPr kumimoji="0" lang="en-US" sz="3200" b="0" i="0" u="none" strike="noStrike" kern="1200" cap="none" spc="20"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t</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hat</a:t>
            </a:r>
            <a:r>
              <a:rPr kumimoji="0" lang="en-US" sz="3200" b="0" i="0" u="none" strike="noStrike" kern="1200" cap="none" spc="25"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l</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ack</a:t>
            </a:r>
            <a:r>
              <a:rPr kumimoji="0" lang="en-US" sz="3200" b="0" i="0" u="none" strike="noStrike" kern="1200" cap="none" spc="30"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su</a:t>
            </a:r>
            <a:r>
              <a:rPr kumimoji="0" lang="en-US" sz="3200" b="0" i="0" u="none" strike="noStrike" kern="1200" cap="none" spc="15" normalizeH="0" baseline="0" noProof="0" dirty="0">
                <a:ln>
                  <a:noFill/>
                </a:ln>
                <a:solidFill>
                  <a:srgbClr val="000000"/>
                </a:solidFill>
                <a:effectLst/>
                <a:uLnTx/>
                <a:uFillTx/>
                <a:latin typeface="Calibri" panose="020F0502020204030204"/>
                <a:ea typeface="Calibri" panose="020F0502020204030204" pitchFamily="34" charset="0"/>
                <a:cs typeface="+mn-cs"/>
              </a:rPr>
              <a:t>ff</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i</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c</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i</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ent</a:t>
            </a:r>
            <a:r>
              <a:rPr kumimoji="0" lang="en-US" sz="3200" b="0" i="0" u="none" strike="noStrike" kern="1200" cap="none" spc="25"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de</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t</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a</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i</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l of</a:t>
            </a:r>
            <a:r>
              <a:rPr kumimoji="0" lang="en-US" sz="3200" b="0" i="0" u="none" strike="noStrike" kern="1200" cap="none" spc="25"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p</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r</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o</a:t>
            </a:r>
            <a:r>
              <a:rPr kumimoji="0" lang="en-US" sz="3200" b="0" i="0" u="none" strike="noStrike" kern="1200" cap="none" spc="10" normalizeH="0" baseline="0" noProof="0" dirty="0">
                <a:ln>
                  <a:noFill/>
                </a:ln>
                <a:solidFill>
                  <a:srgbClr val="000000"/>
                </a:solidFill>
                <a:effectLst/>
                <a:uLnTx/>
                <a:uFillTx/>
                <a:latin typeface="Calibri" panose="020F0502020204030204"/>
                <a:ea typeface="Calibri" panose="020F0502020204030204" pitchFamily="34" charset="0"/>
                <a:cs typeface="+mn-cs"/>
              </a:rPr>
              <a:t>g</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r</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ess</a:t>
            </a:r>
            <a:r>
              <a:rPr kumimoji="0" lang="en-US" sz="3200" b="0" i="0" u="none" strike="noStrike" kern="1200" cap="none" spc="10"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du</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r</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i</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ng</a:t>
            </a:r>
            <a:r>
              <a:rPr kumimoji="0" lang="en-US" sz="3200" b="0" i="0" u="none" strike="noStrike" kern="1200" cap="none" spc="15"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t</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he</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pe</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r</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i</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od</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i</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n</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10" normalizeH="0" baseline="0" noProof="0" dirty="0">
                <a:ln>
                  <a:noFill/>
                </a:ln>
                <a:solidFill>
                  <a:srgbClr val="000000"/>
                </a:solidFill>
                <a:effectLst/>
                <a:uLnTx/>
                <a:uFillTx/>
                <a:latin typeface="Calibri" panose="020F0502020204030204"/>
                <a:ea typeface="Calibri" panose="020F0502020204030204" pitchFamily="34" charset="0"/>
                <a:cs typeface="+mn-cs"/>
              </a:rPr>
              <a:t>q</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ues</a:t>
            </a:r>
            <a:r>
              <a:rPr kumimoji="0" lang="en-US" sz="3200" b="0" i="0" u="none" strike="noStrike" kern="1200" cap="none" spc="10" normalizeH="0" baseline="0" noProof="0" dirty="0">
                <a:ln>
                  <a:noFill/>
                </a:ln>
                <a:solidFill>
                  <a:srgbClr val="000000"/>
                </a:solidFill>
                <a:effectLst/>
                <a:uLnTx/>
                <a:uFillTx/>
                <a:latin typeface="Calibri" panose="020F0502020204030204"/>
                <a:ea typeface="Calibri" panose="020F0502020204030204" pitchFamily="34" charset="0"/>
                <a:cs typeface="+mn-cs"/>
              </a:rPr>
              <a:t>t</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i</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on,</a:t>
            </a:r>
            <a:r>
              <a:rPr kumimoji="0" lang="en-US" sz="3200" b="0" i="0" u="none" strike="noStrike" kern="1200" cap="none" spc="10"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20" normalizeH="0" baseline="0" noProof="0" dirty="0">
                <a:ln>
                  <a:noFill/>
                </a:ln>
                <a:solidFill>
                  <a:srgbClr val="000000"/>
                </a:solidFill>
                <a:effectLst/>
                <a:uLnTx/>
                <a:uFillTx/>
                <a:latin typeface="Calibri" panose="020F0502020204030204"/>
                <a:ea typeface="Calibri" panose="020F0502020204030204" pitchFamily="34" charset="0"/>
                <a:cs typeface="+mn-cs"/>
              </a:rPr>
              <a:t>w</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il</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l be</a:t>
            </a:r>
            <a:r>
              <a:rPr kumimoji="0" lang="en-US" sz="3200" b="0" i="0" u="none" strike="noStrike" kern="1200" cap="none" spc="15"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sub</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j</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ect</a:t>
            </a:r>
            <a:r>
              <a:rPr kumimoji="0" lang="en-US" sz="3200" b="0" i="0" u="none" strike="noStrike" kern="1200" cap="none" spc="10"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t</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o ha</a:t>
            </a:r>
            <a:r>
              <a:rPr kumimoji="0" lang="en-US" sz="3200" b="0" i="0" u="none" strike="noStrike" kern="1200" cap="none" spc="-10" normalizeH="0" baseline="0" noProof="0" dirty="0">
                <a:ln>
                  <a:noFill/>
                </a:ln>
                <a:solidFill>
                  <a:srgbClr val="000000"/>
                </a:solidFill>
                <a:effectLst/>
                <a:uLnTx/>
                <a:uFillTx/>
                <a:latin typeface="Calibri" panose="020F0502020204030204"/>
                <a:ea typeface="Calibri" panose="020F0502020204030204" pitchFamily="34" charset="0"/>
                <a:cs typeface="+mn-cs"/>
              </a:rPr>
              <a:t>v</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i</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ng</a:t>
            </a:r>
            <a:r>
              <a:rPr kumimoji="0" lang="en-US" sz="3200" b="0" i="0" u="none" strike="noStrike" kern="1200" cap="none" spc="15" normalizeH="0" baseline="0" noProof="0" dirty="0">
                <a:ln>
                  <a:noFill/>
                </a:ln>
                <a:solidFill>
                  <a:srgbClr val="000000"/>
                </a:solidFill>
                <a:effectLst/>
                <a:uLnTx/>
                <a:uFillTx/>
                <a:latin typeface="Calibri" panose="020F0502020204030204"/>
                <a:ea typeface="Calibri" panose="020F0502020204030204" pitchFamily="34" charset="0"/>
                <a:cs typeface="+mn-cs"/>
              </a:rPr>
              <a:t> submitted </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r</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e</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i</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m</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bu</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r</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se</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m</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ent</a:t>
            </a:r>
            <a:r>
              <a:rPr kumimoji="0" lang="en-US" sz="3200" b="0" i="0" u="none" strike="noStrike" kern="1200" cap="none" spc="10"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r</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e</a:t>
            </a:r>
            <a:r>
              <a:rPr kumimoji="0" lang="en-US" sz="3200" b="0" i="0" u="none" strike="noStrike" kern="1200" cap="none" spc="10" normalizeH="0" baseline="0" noProof="0" dirty="0">
                <a:ln>
                  <a:noFill/>
                </a:ln>
                <a:solidFill>
                  <a:srgbClr val="000000"/>
                </a:solidFill>
                <a:effectLst/>
                <a:uLnTx/>
                <a:uFillTx/>
                <a:latin typeface="Calibri" panose="020F0502020204030204"/>
                <a:ea typeface="Calibri" panose="020F0502020204030204" pitchFamily="34" charset="0"/>
                <a:cs typeface="+mn-cs"/>
              </a:rPr>
              <a:t>q</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ues</a:t>
            </a:r>
            <a:r>
              <a:rPr kumimoji="0" lang="en-US" sz="3200" b="0" i="0" u="none" strike="noStrike" kern="1200" cap="none" spc="10" normalizeH="0" baseline="0" noProof="0" dirty="0">
                <a:ln>
                  <a:noFill/>
                </a:ln>
                <a:solidFill>
                  <a:srgbClr val="000000"/>
                </a:solidFill>
                <a:effectLst/>
                <a:uLnTx/>
                <a:uFillTx/>
                <a:latin typeface="Calibri" panose="020F0502020204030204"/>
                <a:ea typeface="Calibri" panose="020F0502020204030204" pitchFamily="34" charset="0"/>
                <a:cs typeface="+mn-cs"/>
              </a:rPr>
              <a:t>t</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s</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20" normalizeH="0" baseline="0" noProof="0" dirty="0">
                <a:ln>
                  <a:noFill/>
                </a:ln>
                <a:solidFill>
                  <a:srgbClr val="000000"/>
                </a:solidFill>
                <a:effectLst/>
                <a:uLnTx/>
                <a:uFillTx/>
                <a:latin typeface="Calibri" panose="020F0502020204030204"/>
                <a:ea typeface="Calibri" panose="020F0502020204030204" pitchFamily="34" charset="0"/>
                <a:cs typeface="+mn-cs"/>
              </a:rPr>
              <a:t>delayed</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a:t>
            </a:r>
            <a:r>
              <a:rPr kumimoji="0" lang="en-US" sz="3200" b="0" i="0" u="none" strike="noStrike" kern="1200" cap="none" spc="10" normalizeH="0" baseline="0" noProof="0" dirty="0">
                <a:ln>
                  <a:noFill/>
                </a:ln>
                <a:solidFill>
                  <a:srgbClr val="000000"/>
                </a:solidFill>
                <a:effectLst/>
                <a:uLnTx/>
                <a:uFillTx/>
                <a:latin typeface="Calibri" panose="020F0502020204030204"/>
                <a:ea typeface="Calibri" panose="020F0502020204030204" pitchFamily="34" charset="0"/>
                <a:cs typeface="+mn-cs"/>
              </a:rPr>
              <a: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O</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nce</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completed</a:t>
            </a:r>
            <a:r>
              <a:rPr kumimoji="0" lang="en-US" sz="3200" b="0" i="0" u="none" strike="noStrike" kern="1200" cap="none" spc="10"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r</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epo</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rt</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s</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 are received</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a:t>
            </a:r>
            <a:r>
              <a:rPr kumimoji="0" lang="en-US" sz="3200" b="0" i="0" u="none" strike="noStrike" kern="1200" cap="none" spc="155"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r</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e</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i</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m</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bu</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r</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se</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m</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ent</a:t>
            </a:r>
            <a:r>
              <a:rPr kumimoji="0" lang="en-US" sz="3200" b="0" i="0" u="none" strike="noStrike" kern="1200" cap="none" spc="145"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r</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e</a:t>
            </a:r>
            <a:r>
              <a:rPr kumimoji="0" lang="en-US" sz="3200" b="0" i="0" u="none" strike="noStrike" kern="1200" cap="none" spc="10" normalizeH="0" baseline="0" noProof="0" dirty="0">
                <a:ln>
                  <a:noFill/>
                </a:ln>
                <a:solidFill>
                  <a:srgbClr val="000000"/>
                </a:solidFill>
                <a:effectLst/>
                <a:uLnTx/>
                <a:uFillTx/>
                <a:latin typeface="Calibri" panose="020F0502020204030204"/>
                <a:ea typeface="Calibri" panose="020F0502020204030204" pitchFamily="34" charset="0"/>
                <a:cs typeface="+mn-cs"/>
              </a:rPr>
              <a:t>q</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ues</a:t>
            </a:r>
            <a:r>
              <a:rPr kumimoji="0" lang="en-US" sz="3200" b="0" i="0" u="none" strike="noStrike" kern="1200" cap="none" spc="10" normalizeH="0" baseline="0" noProof="0" dirty="0">
                <a:ln>
                  <a:noFill/>
                </a:ln>
                <a:solidFill>
                  <a:srgbClr val="000000"/>
                </a:solidFill>
                <a:effectLst/>
                <a:uLnTx/>
                <a:uFillTx/>
                <a:latin typeface="Calibri" panose="020F0502020204030204"/>
                <a:ea typeface="Calibri" panose="020F0502020204030204" pitchFamily="34" charset="0"/>
                <a:cs typeface="+mn-cs"/>
              </a:rPr>
              <a:t>t</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s</a:t>
            </a:r>
            <a:r>
              <a:rPr kumimoji="0" lang="en-US" sz="3200" b="0" i="0" u="none" strike="noStrike" kern="1200" cap="none" spc="140"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20" normalizeH="0" baseline="0" noProof="0" dirty="0">
                <a:ln>
                  <a:noFill/>
                </a:ln>
                <a:solidFill>
                  <a:srgbClr val="000000"/>
                </a:solidFill>
                <a:effectLst/>
                <a:uLnTx/>
                <a:uFillTx/>
                <a:latin typeface="Calibri" panose="020F0502020204030204"/>
                <a:ea typeface="Calibri" panose="020F0502020204030204" pitchFamily="34" charset="0"/>
                <a:cs typeface="+mn-cs"/>
              </a:rPr>
              <a:t>w</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il</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l</a:t>
            </a:r>
            <a:r>
              <a:rPr kumimoji="0" lang="en-US" sz="3200" b="0" i="0" u="none" strike="noStrike" kern="1200" cap="none" spc="130" normalizeH="0" baseline="0" noProof="0" dirty="0">
                <a:ln>
                  <a:noFill/>
                </a:ln>
                <a:solidFill>
                  <a:srgbClr val="000000"/>
                </a:solidFill>
                <a:effectLst/>
                <a:uLnTx/>
                <a:uFillTx/>
                <a:latin typeface="Calibri" panose="020F0502020204030204"/>
                <a:ea typeface="Calibri" panose="020F0502020204030204" pitchFamily="34" charset="0"/>
                <a:cs typeface="+mn-cs"/>
              </a:rPr>
              <a:t> </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be p</a:t>
            </a:r>
            <a:r>
              <a:rPr kumimoji="0" lang="en-US" sz="3200" b="0" i="0" u="none" strike="noStrike" kern="1200" cap="none" spc="5" normalizeH="0" baseline="0" noProof="0" dirty="0">
                <a:ln>
                  <a:noFill/>
                </a:ln>
                <a:solidFill>
                  <a:srgbClr val="000000"/>
                </a:solidFill>
                <a:effectLst/>
                <a:uLnTx/>
                <a:uFillTx/>
                <a:latin typeface="Calibri" panose="020F0502020204030204"/>
                <a:ea typeface="Calibri" panose="020F0502020204030204" pitchFamily="34" charset="0"/>
                <a:cs typeface="+mn-cs"/>
              </a:rPr>
              <a:t>r</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ocessed.</a:t>
            </a:r>
            <a:endParaRPr kumimoji="0" lang="en-US" sz="3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just" defTabSz="914400" rtl="0" eaLnBrk="1" fontAlgn="auto" latinLnBrk="0" hangingPunct="1">
              <a:lnSpc>
                <a:spcPct val="90000"/>
              </a:lnSpc>
              <a:spcBef>
                <a:spcPts val="1000"/>
              </a:spcBef>
              <a:spcAft>
                <a:spcPts val="0"/>
              </a:spcAft>
              <a:buClrTx/>
              <a:buSz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264AAA78-39F3-4B7D-9D77-FB5C0F2537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F1B4E-90EC-4A51-B6E5-B702C054ECB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7971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F21AF5-DB53-73DC-B038-A3FFBCCFAAFD}"/>
              </a:ext>
            </a:extLst>
          </p:cNvPr>
          <p:cNvSpPr txBox="1"/>
          <p:nvPr/>
        </p:nvSpPr>
        <p:spPr>
          <a:xfrm rot="20870229">
            <a:off x="225641" y="977336"/>
            <a:ext cx="8066580" cy="1323439"/>
          </a:xfrm>
          <a:prstGeom prst="rect">
            <a:avLst/>
          </a:prstGeom>
          <a:solidFill>
            <a:schemeClr val="accent6">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mn-cs"/>
              </a:rPr>
              <a:t>Let’s Take a Break</a:t>
            </a:r>
          </a:p>
        </p:txBody>
      </p:sp>
      <p:sp>
        <p:nvSpPr>
          <p:cNvPr id="3" name="Oval 2">
            <a:extLst>
              <a:ext uri="{FF2B5EF4-FFF2-40B4-BE49-F238E27FC236}">
                <a16:creationId xmlns:a16="http://schemas.microsoft.com/office/drawing/2014/main" id="{C8D3D7E2-1AF2-DA10-0E00-3BDCE19BF5C3}"/>
              </a:ext>
            </a:extLst>
          </p:cNvPr>
          <p:cNvSpPr/>
          <p:nvPr/>
        </p:nvSpPr>
        <p:spPr>
          <a:xfrm>
            <a:off x="7210269" y="2367445"/>
            <a:ext cx="3957403" cy="391243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C4F7CFD-F092-7F14-A204-8FCD79CC3E26}"/>
              </a:ext>
            </a:extLst>
          </p:cNvPr>
          <p:cNvSpPr txBox="1"/>
          <p:nvPr/>
        </p:nvSpPr>
        <p:spPr>
          <a:xfrm>
            <a:off x="7659972" y="2990854"/>
            <a:ext cx="2982687"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mn-cs"/>
              </a:rPr>
              <a:t>10</a:t>
            </a:r>
            <a:r>
              <a:rPr kumimoji="0" lang="en-US" sz="60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mn-cs"/>
              </a:rPr>
              <a:t> Minutes</a:t>
            </a:r>
          </a:p>
        </p:txBody>
      </p:sp>
      <p:pic>
        <p:nvPicPr>
          <p:cNvPr id="1026" name="Picture 2" descr="See the source image">
            <a:extLst>
              <a:ext uri="{FF2B5EF4-FFF2-40B4-BE49-F238E27FC236}">
                <a16:creationId xmlns:a16="http://schemas.microsoft.com/office/drawing/2014/main" id="{37DFBA11-B4F5-98F1-9EAA-42B86C065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11" y="3135700"/>
            <a:ext cx="5447945" cy="362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4753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32A21FE-C56B-42B6-82D1-D3F0C4A47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C4BE011A-C166-4E7B-A300-186767380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1261A9AF-2897-4CFD-9D9D-17105C8A2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112EFA5-AE49-1713-AF14-EF83E1DC5C38}"/>
              </a:ext>
            </a:extLst>
          </p:cNvPr>
          <p:cNvSpPr>
            <a:spLocks noGrp="1"/>
          </p:cNvSpPr>
          <p:nvPr>
            <p:ph type="title"/>
          </p:nvPr>
        </p:nvSpPr>
        <p:spPr>
          <a:xfrm>
            <a:off x="194310" y="1282890"/>
            <a:ext cx="3456466" cy="2756847"/>
          </a:xfrm>
        </p:spPr>
        <p:txBody>
          <a:bodyPr vert="horz" lIns="91440" tIns="45720" rIns="91440" bIns="45720" rtlCol="0" anchor="b">
            <a:normAutofit/>
          </a:bodyPr>
          <a:lstStyle/>
          <a:p>
            <a:pPr algn="ctr"/>
            <a:r>
              <a:rPr lang="en-US" sz="3400" kern="1200" dirty="0">
                <a:solidFill>
                  <a:srgbClr val="FFFFFF"/>
                </a:solidFill>
                <a:latin typeface="+mj-lt"/>
                <a:ea typeface="+mj-ea"/>
                <a:cs typeface="+mj-cs"/>
              </a:rPr>
              <a:t>Budget/</a:t>
            </a:r>
            <a:br>
              <a:rPr lang="en-US" sz="3400" kern="1200" dirty="0">
                <a:solidFill>
                  <a:srgbClr val="FFFFFF"/>
                </a:solidFill>
                <a:latin typeface="+mj-lt"/>
                <a:ea typeface="+mj-ea"/>
                <a:cs typeface="+mj-cs"/>
              </a:rPr>
            </a:br>
            <a:r>
              <a:rPr lang="en-US" sz="3400" kern="1200" dirty="0">
                <a:solidFill>
                  <a:srgbClr val="FFFFFF"/>
                </a:solidFill>
                <a:latin typeface="+mj-lt"/>
                <a:ea typeface="+mj-ea"/>
                <a:cs typeface="+mj-cs"/>
              </a:rPr>
              <a:t>Reimbursement</a:t>
            </a:r>
            <a:br>
              <a:rPr lang="en-US" sz="3400" kern="1200" dirty="0">
                <a:solidFill>
                  <a:srgbClr val="FFFFFF"/>
                </a:solidFill>
                <a:latin typeface="+mj-lt"/>
                <a:ea typeface="+mj-ea"/>
                <a:cs typeface="+mj-cs"/>
              </a:rPr>
            </a:br>
            <a:r>
              <a:rPr lang="en-US" sz="3400" kern="1200" dirty="0">
                <a:solidFill>
                  <a:srgbClr val="FFFFFF"/>
                </a:solidFill>
                <a:latin typeface="+mj-lt"/>
                <a:ea typeface="+mj-ea"/>
                <a:cs typeface="+mj-cs"/>
              </a:rPr>
              <a:t>(Only if Approved)</a:t>
            </a:r>
          </a:p>
        </p:txBody>
      </p:sp>
      <p:sp>
        <p:nvSpPr>
          <p:cNvPr id="85" name="Rectangle 84">
            <a:extLst>
              <a:ext uri="{FF2B5EF4-FFF2-40B4-BE49-F238E27FC236}">
                <a16:creationId xmlns:a16="http://schemas.microsoft.com/office/drawing/2014/main" id="{755E56EF-ADF6-479C-99B3-ADDDE6959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83596" y="3602565"/>
            <a:ext cx="2469272"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8" name="Picture 6" descr="Image result for Church security">
            <a:extLst>
              <a:ext uri="{FF2B5EF4-FFF2-40B4-BE49-F238E27FC236}">
                <a16:creationId xmlns:a16="http://schemas.microsoft.com/office/drawing/2014/main" id="{77854057-3567-5426-A78D-F33F3EAC9B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37" r="3974" b="-1"/>
          <a:stretch/>
        </p:blipFill>
        <p:spPr bwMode="auto">
          <a:xfrm>
            <a:off x="4032902" y="3428999"/>
            <a:ext cx="4083839" cy="34468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hurch security">
            <a:extLst>
              <a:ext uri="{FF2B5EF4-FFF2-40B4-BE49-F238E27FC236}">
                <a16:creationId xmlns:a16="http://schemas.microsoft.com/office/drawing/2014/main" id="{63392B5E-359A-B58C-DBE5-266E52D996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6" r="15796"/>
          <a:stretch/>
        </p:blipFill>
        <p:spPr bwMode="auto">
          <a:xfrm>
            <a:off x="4032902" y="1658"/>
            <a:ext cx="4083839" cy="343812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Church security">
            <a:extLst>
              <a:ext uri="{FF2B5EF4-FFF2-40B4-BE49-F238E27FC236}">
                <a16:creationId xmlns:a16="http://schemas.microsoft.com/office/drawing/2014/main" id="{A0880C9B-F6EC-01F5-7C8F-8A17266645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30" r="25767" b="2"/>
          <a:stretch/>
        </p:blipFill>
        <p:spPr bwMode="auto">
          <a:xfrm>
            <a:off x="8116741" y="3428999"/>
            <a:ext cx="4083837" cy="344681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Church security">
            <a:extLst>
              <a:ext uri="{FF2B5EF4-FFF2-40B4-BE49-F238E27FC236}">
                <a16:creationId xmlns:a16="http://schemas.microsoft.com/office/drawing/2014/main" id="{4010961F-8228-A089-DECE-F5A890F6FCD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53" r="13534" b="-2"/>
          <a:stretch/>
        </p:blipFill>
        <p:spPr bwMode="auto">
          <a:xfrm>
            <a:off x="8116741" y="1658"/>
            <a:ext cx="4083839" cy="343812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17CA25D-F532-675C-142B-2DB4C78F9CDE}"/>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rgbClr val="FFFFFF"/>
                </a:solidFill>
                <a:effectLst/>
                <a:uLnTx/>
                <a:uFillTx/>
              </a:rPr>
              <a:pPr marR="0" lvl="0" indent="0" fontAlgn="auto">
                <a:spcBef>
                  <a:spcPts val="0"/>
                </a:spcBef>
                <a:spcAft>
                  <a:spcPts val="600"/>
                </a:spcAft>
                <a:buClrTx/>
                <a:buSzTx/>
                <a:buFontTx/>
                <a:buNone/>
                <a:tabLst/>
                <a:defRPr/>
              </a:pPr>
              <a:t>93</a:t>
            </a:fld>
            <a:endParaRPr kumimoji="0" lang="en-US" sz="1100" b="0" i="0" u="none" strike="noStrike"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5716820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578888" y="2590590"/>
            <a:ext cx="2880828" cy="2432807"/>
          </a:xfrm>
        </p:spPr>
        <p:txBody>
          <a:bodyPr vert="horz" lIns="91440" tIns="45720" rIns="91440" bIns="45720" rtlCol="0" anchor="t">
            <a:normAutofit/>
          </a:bodyPr>
          <a:lstStyle/>
          <a:p>
            <a:pPr algn="ctr"/>
            <a:r>
              <a:rPr lang="en-US" sz="3100" kern="1200" dirty="0">
                <a:solidFill>
                  <a:srgbClr val="FFFFFF"/>
                </a:solidFill>
                <a:latin typeface="+mj-lt"/>
                <a:ea typeface="+mj-ea"/>
                <a:cs typeface="+mj-cs"/>
              </a:rPr>
              <a:t>Grant Reimbursement Request Process: Budget</a:t>
            </a:r>
          </a:p>
        </p:txBody>
      </p:sp>
      <p:sp>
        <p:nvSpPr>
          <p:cNvPr id="3" name="Slide Number Placeholder 2">
            <a:extLst>
              <a:ext uri="{FF2B5EF4-FFF2-40B4-BE49-F238E27FC236}">
                <a16:creationId xmlns:a16="http://schemas.microsoft.com/office/drawing/2014/main" id="{22CB6D34-CD58-462E-A4CB-79F3E1F9DAA7}"/>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94</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04216" y="15598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595D6AC7-107D-F06E-EB2F-61992E971644}"/>
              </a:ext>
            </a:extLst>
          </p:cNvPr>
          <p:cNvSpPr txBox="1"/>
          <p:nvPr/>
        </p:nvSpPr>
        <p:spPr>
          <a:xfrm>
            <a:off x="4215850" y="773879"/>
            <a:ext cx="7679815" cy="4524315"/>
          </a:xfrm>
          <a:prstGeom prst="rect">
            <a:avLst/>
          </a:prstGeom>
          <a:noFill/>
        </p:spPr>
        <p:txBody>
          <a:bodyPr wrap="square">
            <a:spAutoFit/>
          </a:bodyPr>
          <a:lstStyle/>
          <a:p>
            <a:pPr marL="0" marR="0" algn="just">
              <a:spcBef>
                <a:spcPts val="0"/>
              </a:spcBef>
              <a:spcAft>
                <a:spcPts val="0"/>
              </a:spcAft>
            </a:pPr>
            <a:r>
              <a:rPr lang="en-US" sz="2400" u="sng" dirty="0">
                <a:effectLst/>
                <a:latin typeface="Times New Roman" panose="02020603050405020304" pitchFamily="18" charset="0"/>
                <a:ea typeface="Calibri" panose="020F0502020204030204" pitchFamily="34" charset="0"/>
              </a:rPr>
              <a:t>Maximum Amount Eligible for Reimbursement:</a:t>
            </a:r>
            <a:r>
              <a:rPr lang="en-US" sz="2400" dirty="0">
                <a:effectLst/>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Times New Roman" panose="02020603050405020304" pitchFamily="18" charset="0"/>
              </a:rPr>
              <a:t>MOHS policy requires all agreements include a ‘maximum amount eligible for reimbursement. This maximum amount is the grant reimbursable amount and is MOHS’s share of the estimated project cost. The budget specifies each line item and cannot exceed the specified line-item amount for reimbursement.  A line item in the budget is the authorization for funds to be expended on the item.</a:t>
            </a:r>
            <a:endParaRPr lang="en-US"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u="none" strike="noStrike" dirty="0">
                <a:effectLst/>
                <a:latin typeface="Times New Roman" panose="02020603050405020304" pitchFamily="18" charset="0"/>
                <a:ea typeface="Calibri" panose="020F0502020204030204" pitchFamily="34" charset="0"/>
              </a:rPr>
              <a:t> </a:t>
            </a:r>
            <a:endParaRPr lang="en-US" dirty="0">
              <a:effectLst/>
              <a:latin typeface="Times New Roman" panose="02020603050405020304" pitchFamily="18" charset="0"/>
              <a:ea typeface="Times New Roman" panose="02020603050405020304" pitchFamily="18" charset="0"/>
            </a:endParaRPr>
          </a:p>
          <a:p>
            <a:r>
              <a:rPr lang="en-US" sz="2400" u="sng" dirty="0">
                <a:effectLst/>
                <a:latin typeface="Times New Roman" panose="02020603050405020304" pitchFamily="18" charset="0"/>
                <a:ea typeface="Calibri" panose="020F0502020204030204" pitchFamily="34" charset="0"/>
              </a:rPr>
              <a:t>Increased Costs:</a:t>
            </a:r>
            <a:r>
              <a:rPr lang="en-US" sz="2400" dirty="0">
                <a:effectLst/>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Times New Roman" panose="02020603050405020304" pitchFamily="18" charset="0"/>
              </a:rPr>
              <a:t>If costs exceed the awarded amount in the contract, reimbursement will not be authorized. The MOHS will send a letter </a:t>
            </a:r>
            <a:endParaRPr lang="en-US" sz="2400" dirty="0"/>
          </a:p>
        </p:txBody>
      </p:sp>
    </p:spTree>
    <p:extLst>
      <p:ext uri="{BB962C8B-B14F-4D97-AF65-F5344CB8AC3E}">
        <p14:creationId xmlns:p14="http://schemas.microsoft.com/office/powerpoint/2010/main" val="9669658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12EFA5-AE49-1713-AF14-EF83E1DC5C38}"/>
              </a:ext>
            </a:extLst>
          </p:cNvPr>
          <p:cNvSpPr>
            <a:spLocks noGrp="1"/>
          </p:cNvSpPr>
          <p:nvPr>
            <p:ph type="title"/>
          </p:nvPr>
        </p:nvSpPr>
        <p:spPr>
          <a:xfrm>
            <a:off x="4789170" y="3927072"/>
            <a:ext cx="6915150" cy="1516014"/>
          </a:xfrm>
        </p:spPr>
        <p:txBody>
          <a:bodyPr vert="horz" lIns="91440" tIns="45720" rIns="91440" bIns="45720" rtlCol="0" anchor="b">
            <a:normAutofit fontScale="90000"/>
          </a:bodyPr>
          <a:lstStyle/>
          <a:p>
            <a:r>
              <a:rPr lang="en-US" sz="4800" kern="1200" dirty="0">
                <a:solidFill>
                  <a:srgbClr val="FFFFFF"/>
                </a:solidFill>
                <a:latin typeface="+mj-lt"/>
                <a:ea typeface="+mj-ea"/>
                <a:cs typeface="+mj-cs"/>
              </a:rPr>
              <a:t>Personal Service</a:t>
            </a: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(Salary and Fringe) (Only if Approved)</a:t>
            </a:r>
          </a:p>
        </p:txBody>
      </p:sp>
      <p:pic>
        <p:nvPicPr>
          <p:cNvPr id="4100" name="Picture 4" descr="Image result for NonProfit Board Members">
            <a:extLst>
              <a:ext uri="{FF2B5EF4-FFF2-40B4-BE49-F238E27FC236}">
                <a16:creationId xmlns:a16="http://schemas.microsoft.com/office/drawing/2014/main" id="{6087314E-04F4-0102-D5E3-5AB3F5B17E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541"/>
          <a:stretch/>
        </p:blipFill>
        <p:spPr bwMode="auto">
          <a:xfrm>
            <a:off x="317635" y="299363"/>
            <a:ext cx="4160452" cy="304920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NonProfit Board Members">
            <a:extLst>
              <a:ext uri="{FF2B5EF4-FFF2-40B4-BE49-F238E27FC236}">
                <a16:creationId xmlns:a16="http://schemas.microsoft.com/office/drawing/2014/main" id="{01C27959-F0C3-8DC4-6686-B0BCC2DEE9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081" r="1" b="5028"/>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098" name="Picture 2" descr="Image result for NonProfit Board Members">
            <a:extLst>
              <a:ext uri="{FF2B5EF4-FFF2-40B4-BE49-F238E27FC236}">
                <a16:creationId xmlns:a16="http://schemas.microsoft.com/office/drawing/2014/main" id="{6251FF04-F2C2-005B-0801-982F35BD99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2208"/>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17CA25D-F532-675C-142B-2DB4C78F9CDE}"/>
              </a:ext>
            </a:extLst>
          </p:cNvPr>
          <p:cNvSpPr>
            <a:spLocks noGrp="1"/>
          </p:cNvSpPr>
          <p:nvPr>
            <p:ph type="sldNum" sz="quarter" idx="12"/>
          </p:nvPr>
        </p:nvSpPr>
        <p:spPr>
          <a:xfrm>
            <a:off x="9057372" y="6536267"/>
            <a:ext cx="2743200" cy="306928"/>
          </a:xfrm>
        </p:spPr>
        <p:txBody>
          <a:bodyPr vert="horz" lIns="91440" tIns="45720" rIns="91440" bIns="45720" rtlCol="0" anchor="ctr">
            <a:normAutofit/>
          </a:bodyPr>
          <a:lstStyle/>
          <a:p>
            <a:pPr>
              <a:spcAft>
                <a:spcPts val="600"/>
              </a:spcAft>
            </a:pPr>
            <a:fld id="{A6AF1B4E-90EC-4A51-B6E5-B702C054ECB0}" type="slidenum">
              <a:rPr lang="en-US"/>
              <a:pPr>
                <a:spcAft>
                  <a:spcPts val="600"/>
                </a:spcAft>
              </a:pPr>
              <a:t>95</a:t>
            </a:fld>
            <a:endParaRPr lang="en-US" dirty="0"/>
          </a:p>
        </p:txBody>
      </p:sp>
    </p:spTree>
    <p:extLst>
      <p:ext uri="{BB962C8B-B14F-4D97-AF65-F5344CB8AC3E}">
        <p14:creationId xmlns:p14="http://schemas.microsoft.com/office/powerpoint/2010/main" val="413461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578888" y="2590590"/>
            <a:ext cx="2880828" cy="2432807"/>
          </a:xfrm>
        </p:spPr>
        <p:txBody>
          <a:bodyPr vert="horz" lIns="91440" tIns="45720" rIns="91440" bIns="45720" rtlCol="0" anchor="t">
            <a:normAutofit/>
          </a:bodyPr>
          <a:lstStyle/>
          <a:p>
            <a:pPr algn="ctr"/>
            <a:r>
              <a:rPr lang="en-US" sz="3100" kern="1200" dirty="0">
                <a:solidFill>
                  <a:srgbClr val="FFFFFF"/>
                </a:solidFill>
                <a:latin typeface="+mj-lt"/>
                <a:ea typeface="+mj-ea"/>
                <a:cs typeface="+mj-cs"/>
              </a:rPr>
              <a:t>Grant Reimbursement Request Process: Personnel </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(Salary/Fringe)</a:t>
            </a:r>
          </a:p>
        </p:txBody>
      </p:sp>
      <p:sp>
        <p:nvSpPr>
          <p:cNvPr id="3" name="Slide Number Placeholder 2">
            <a:extLst>
              <a:ext uri="{FF2B5EF4-FFF2-40B4-BE49-F238E27FC236}">
                <a16:creationId xmlns:a16="http://schemas.microsoft.com/office/drawing/2014/main" id="{22CB6D34-CD58-462E-A4CB-79F3E1F9DAA7}"/>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96</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4" name="TextBox 3">
            <a:extLst>
              <a:ext uri="{FF2B5EF4-FFF2-40B4-BE49-F238E27FC236}">
                <a16:creationId xmlns:a16="http://schemas.microsoft.com/office/drawing/2014/main" id="{390BE7A9-0E48-4760-B12E-22EB2521EDA5}"/>
              </a:ext>
            </a:extLst>
          </p:cNvPr>
          <p:cNvSpPr txBox="1"/>
          <p:nvPr/>
        </p:nvSpPr>
        <p:spPr>
          <a:xfrm>
            <a:off x="543325" y="1963634"/>
            <a:ext cx="11325213" cy="368335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5">
            <a:extLst>
              <a:ext uri="{FF2B5EF4-FFF2-40B4-BE49-F238E27FC236}">
                <a16:creationId xmlns:a16="http://schemas.microsoft.com/office/drawing/2014/main" id="{9B72ADC8-B16B-4F7E-BC0C-EA9106AEEF10}"/>
              </a:ext>
            </a:extLst>
          </p:cNvPr>
          <p:cNvSpPr txBox="1">
            <a:spLocks/>
          </p:cNvSpPr>
          <p:nvPr/>
        </p:nvSpPr>
        <p:spPr>
          <a:xfrm>
            <a:off x="204216" y="1559806"/>
            <a:ext cx="11516334" cy="3273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Content Placeholder 4">
            <a:extLst>
              <a:ext uri="{FF2B5EF4-FFF2-40B4-BE49-F238E27FC236}">
                <a16:creationId xmlns:a16="http://schemas.microsoft.com/office/drawing/2014/main" id="{73D8E36E-38CA-4A07-AFBA-8F2B63200F99}"/>
              </a:ext>
            </a:extLst>
          </p:cNvPr>
          <p:cNvSpPr txBox="1">
            <a:spLocks/>
          </p:cNvSpPr>
          <p:nvPr/>
        </p:nvSpPr>
        <p:spPr>
          <a:xfrm>
            <a:off x="543325" y="2266256"/>
            <a:ext cx="10826496" cy="2432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ontent Placeholder 2">
            <a:extLst>
              <a:ext uri="{FF2B5EF4-FFF2-40B4-BE49-F238E27FC236}">
                <a16:creationId xmlns:a16="http://schemas.microsoft.com/office/drawing/2014/main" id="{0EF37E59-2F54-47C5-9205-5246F324FD16}"/>
              </a:ext>
            </a:extLst>
          </p:cNvPr>
          <p:cNvSpPr txBox="1">
            <a:spLocks/>
          </p:cNvSpPr>
          <p:nvPr/>
        </p:nvSpPr>
        <p:spPr>
          <a:xfrm>
            <a:off x="152400" y="1600200"/>
            <a:ext cx="11819736" cy="49792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3360"/>
              </a:lnSpc>
              <a:spcBef>
                <a:spcPts val="1000"/>
              </a:spcBef>
              <a:spcAft>
                <a:spcPts val="0"/>
              </a:spcAft>
              <a:buClrTx/>
              <a:buSzTx/>
              <a:buFont typeface="Arial" panose="020B0604020202020204" pitchFamily="34" charset="0"/>
              <a:buNone/>
              <a:tabLst/>
              <a:defRPr/>
            </a:pPr>
            <a:r>
              <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3400" b="1"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E21EEC1-EBD4-0F84-DC82-9CD2DD0B8B61}"/>
              </a:ext>
            </a:extLst>
          </p:cNvPr>
          <p:cNvSpPr txBox="1"/>
          <p:nvPr/>
        </p:nvSpPr>
        <p:spPr>
          <a:xfrm>
            <a:off x="4203799" y="1211008"/>
            <a:ext cx="7697728" cy="3416320"/>
          </a:xfrm>
          <a:prstGeom prst="rect">
            <a:avLst/>
          </a:prstGeom>
          <a:noFill/>
        </p:spPr>
        <p:txBody>
          <a:bodyPr wrap="square">
            <a:spAutoFit/>
          </a:bodyPr>
          <a:lstStyle/>
          <a:p>
            <a:pPr marL="0" marR="0" algn="just">
              <a:spcBef>
                <a:spcPts val="0"/>
              </a:spcBef>
              <a:spcAft>
                <a:spcPts val="0"/>
              </a:spcAft>
            </a:pPr>
            <a:r>
              <a:rPr lang="en-US" sz="1800" b="1" u="sng" dirty="0">
                <a:effectLst/>
                <a:latin typeface="Times New Roman" panose="02020603050405020304" pitchFamily="18" charset="0"/>
                <a:ea typeface="Calibri" panose="020F0502020204030204" pitchFamily="34" charset="0"/>
              </a:rPr>
              <a:t>Personal Services (if applicable):</a:t>
            </a:r>
            <a:r>
              <a:rPr lang="en-US" sz="1800" dirty="0">
                <a:effectLst/>
                <a:latin typeface="Times New Roman" panose="02020603050405020304" pitchFamily="18" charset="0"/>
                <a:ea typeface="Calibri" panose="020F0502020204030204" pitchFamily="34" charset="0"/>
              </a:rPr>
              <a:t> Salaries &amp; Wages--The agreed amount to be paid by federal share and amount to be paid as state or local match.  The personnel section lists each position by title, showing the yearly salary and the percentage of time to be utilized for the project.  All time reported to conduct program activities must be specifically for the funded project and must be program activities only for reimbursement of salary. </a:t>
            </a:r>
            <a:r>
              <a:rPr lang="en-US" sz="1800" dirty="0">
                <a:effectLst/>
                <a:latin typeface="Times New Roman" panose="02020603050405020304" pitchFamily="18" charset="0"/>
                <a:ea typeface="Times New Roman" panose="02020603050405020304" pitchFamily="18" charset="0"/>
              </a:rPr>
              <a:t>Documentation must be provided for any amount claimed.</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0" algn="l"/>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r"/>
              </a:tabLst>
            </a:pPr>
            <a:r>
              <a:rPr lang="en-US" sz="1800" b="1" u="sng" dirty="0">
                <a:effectLst/>
                <a:latin typeface="Times New Roman" panose="02020603050405020304" pitchFamily="18" charset="0"/>
                <a:ea typeface="Times New Roman" panose="02020603050405020304" pitchFamily="18" charset="0"/>
              </a:rPr>
              <a:t>Proof of Payment</a:t>
            </a:r>
            <a:r>
              <a:rPr lang="en-US" sz="1800" dirty="0">
                <a:effectLst/>
                <a:latin typeface="Times New Roman" panose="02020603050405020304" pitchFamily="18" charset="0"/>
                <a:ea typeface="Times New Roman" panose="02020603050405020304" pitchFamily="18" charset="0"/>
              </a:rPr>
              <a:t>: Proof of Payment can include Time Sheets, Monthly Time Activity Reports, payroll registry, account ledger, copy of payroll checks/cancelled checks, bank statement, direct deposit statement.</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54606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455066" y="2638814"/>
            <a:ext cx="2880828" cy="3071906"/>
          </a:xfrm>
        </p:spPr>
        <p:txBody>
          <a:bodyPr vert="horz" lIns="91440" tIns="45720" rIns="91440" bIns="45720" rtlCol="0" anchor="t">
            <a:normAutofit/>
          </a:bodyPr>
          <a:lstStyle/>
          <a:p>
            <a:r>
              <a:rPr lang="en-US" sz="3100" kern="1200" dirty="0">
                <a:solidFill>
                  <a:srgbClr val="FFFFFF"/>
                </a:solidFill>
                <a:latin typeface="+mj-lt"/>
                <a:ea typeface="+mj-ea"/>
                <a:cs typeface="+mj-cs"/>
              </a:rPr>
              <a:t>Grant Reimbursement Request Process: Personnel </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(Salary/Fringe)</a:t>
            </a:r>
          </a:p>
        </p:txBody>
      </p:sp>
      <p:pic>
        <p:nvPicPr>
          <p:cNvPr id="6" name="Picture 5">
            <a:extLst>
              <a:ext uri="{FF2B5EF4-FFF2-40B4-BE49-F238E27FC236}">
                <a16:creationId xmlns:a16="http://schemas.microsoft.com/office/drawing/2014/main" id="{20F53481-01D7-FBFA-40C3-29170FEC7564}"/>
              </a:ext>
            </a:extLst>
          </p:cNvPr>
          <p:cNvPicPr>
            <a:picLocks noChangeAspect="1"/>
          </p:cNvPicPr>
          <p:nvPr/>
        </p:nvPicPr>
        <p:blipFill>
          <a:blip r:embed="rId3"/>
          <a:stretch>
            <a:fillRect/>
          </a:stretch>
        </p:blipFill>
        <p:spPr>
          <a:xfrm>
            <a:off x="4143840" y="253931"/>
            <a:ext cx="4846577" cy="5983428"/>
          </a:xfrm>
          <a:prstGeom prst="rect">
            <a:avLst/>
          </a:prstGeom>
        </p:spPr>
      </p:pic>
      <p:sp>
        <p:nvSpPr>
          <p:cNvPr id="3" name="Slide Number Placeholder 2">
            <a:extLst>
              <a:ext uri="{FF2B5EF4-FFF2-40B4-BE49-F238E27FC236}">
                <a16:creationId xmlns:a16="http://schemas.microsoft.com/office/drawing/2014/main" id="{22CB6D34-CD58-462E-A4CB-79F3E1F9DAA7}"/>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97</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512883D-E788-257F-BD4F-7C2E9BF7E4AF}"/>
              </a:ext>
            </a:extLst>
          </p:cNvPr>
          <p:cNvSpPr txBox="1"/>
          <p:nvPr/>
        </p:nvSpPr>
        <p:spPr>
          <a:xfrm>
            <a:off x="9093515" y="2229982"/>
            <a:ext cx="2787589" cy="2031325"/>
          </a:xfrm>
          <a:prstGeom prst="rect">
            <a:avLst/>
          </a:prstGeom>
          <a:noFill/>
        </p:spPr>
        <p:txBody>
          <a:bodyPr wrap="square" rtlCol="0">
            <a:spAutoFit/>
          </a:bodyPr>
          <a:lstStyle/>
          <a:p>
            <a:pPr algn="ctr"/>
            <a:r>
              <a:rPr lang="en-US" b="1" dirty="0"/>
              <a:t>Please add all contact information for the Agency/Organization.</a:t>
            </a:r>
          </a:p>
          <a:p>
            <a:pPr algn="ctr"/>
            <a:endParaRPr lang="en-US" b="1" dirty="0"/>
          </a:p>
          <a:p>
            <a:pPr algn="ctr"/>
            <a:r>
              <a:rPr lang="en-US" b="1" dirty="0"/>
              <a:t>Add in the Month of Activity and the Total Hours. </a:t>
            </a:r>
          </a:p>
        </p:txBody>
      </p:sp>
    </p:spTree>
    <p:extLst>
      <p:ext uri="{BB962C8B-B14F-4D97-AF65-F5344CB8AC3E}">
        <p14:creationId xmlns:p14="http://schemas.microsoft.com/office/powerpoint/2010/main" val="26289563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D31351-D1EB-427C-85AB-D270F076AE7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100" kern="1200" dirty="0">
                <a:solidFill>
                  <a:srgbClr val="FFFFFF"/>
                </a:solidFill>
                <a:latin typeface="+mj-lt"/>
                <a:ea typeface="+mj-ea"/>
                <a:cs typeface="+mj-cs"/>
              </a:rPr>
              <a:t>Grant Reimbursement Request Process: Personnel </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(Salary/Fringe)</a:t>
            </a:r>
            <a:endParaRPr lang="en-US" sz="3100" kern="1200">
              <a:solidFill>
                <a:srgbClr val="FFFFFF"/>
              </a:solidFill>
              <a:latin typeface="+mj-lt"/>
              <a:ea typeface="+mj-ea"/>
              <a:cs typeface="+mj-cs"/>
            </a:endParaRPr>
          </a:p>
        </p:txBody>
      </p:sp>
      <p:sp>
        <p:nvSpPr>
          <p:cNvPr id="3" name="Slide Number Placeholder 2">
            <a:extLst>
              <a:ext uri="{FF2B5EF4-FFF2-40B4-BE49-F238E27FC236}">
                <a16:creationId xmlns:a16="http://schemas.microsoft.com/office/drawing/2014/main" id="{22CB6D34-CD58-462E-A4CB-79F3E1F9DAA7}"/>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6AF1B4E-90EC-4A51-B6E5-B702C054ECB0}" type="slidenum">
              <a:rPr kumimoji="0" lang="en-US" sz="1100"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98</a:t>
            </a:fld>
            <a:endParaRPr kumimoji="0" lang="en-US" sz="1100" b="0" i="0" u="none" strike="noStrike" cap="none" spc="0" normalizeH="0" baseline="0" noProof="0" dirty="0">
              <a:ln>
                <a:noFill/>
              </a:ln>
              <a:solidFill>
                <a:schemeClr val="tx1">
                  <a:lumMod val="50000"/>
                  <a:lumOff val="50000"/>
                </a:schemeClr>
              </a:solidFill>
              <a:effectLst/>
              <a:uLnTx/>
              <a:uFillTx/>
            </a:endParaRPr>
          </a:p>
        </p:txBody>
      </p:sp>
      <p:sp>
        <p:nvSpPr>
          <p:cNvPr id="12" name="Content Placeholder 4">
            <a:extLst>
              <a:ext uri="{FF2B5EF4-FFF2-40B4-BE49-F238E27FC236}">
                <a16:creationId xmlns:a16="http://schemas.microsoft.com/office/drawing/2014/main" id="{5EE47F6A-2701-4D4B-B196-868991EBCBC0}"/>
              </a:ext>
            </a:extLst>
          </p:cNvPr>
          <p:cNvSpPr txBox="1">
            <a:spLocks/>
          </p:cNvSpPr>
          <p:nvPr/>
        </p:nvSpPr>
        <p:spPr>
          <a:xfrm>
            <a:off x="438911" y="1828800"/>
            <a:ext cx="11209763"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ontent Placeholder 4">
            <a:extLst>
              <a:ext uri="{FF2B5EF4-FFF2-40B4-BE49-F238E27FC236}">
                <a16:creationId xmlns:a16="http://schemas.microsoft.com/office/drawing/2014/main" id="{D9E38F39-661A-4D9F-9310-C6638DF12C18}"/>
              </a:ext>
            </a:extLst>
          </p:cNvPr>
          <p:cNvSpPr txBox="1">
            <a:spLocks/>
          </p:cNvSpPr>
          <p:nvPr/>
        </p:nvSpPr>
        <p:spPr>
          <a:xfrm>
            <a:off x="276226" y="1828800"/>
            <a:ext cx="11711558" cy="4343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 Placeholder 5">
            <a:extLst>
              <a:ext uri="{FF2B5EF4-FFF2-40B4-BE49-F238E27FC236}">
                <a16:creationId xmlns:a16="http://schemas.microsoft.com/office/drawing/2014/main" id="{3F5D8682-6FDF-449F-BD8C-E11BACC15558}"/>
              </a:ext>
            </a:extLst>
          </p:cNvPr>
          <p:cNvSpPr txBox="1">
            <a:spLocks/>
          </p:cNvSpPr>
          <p:nvPr/>
        </p:nvSpPr>
        <p:spPr>
          <a:xfrm>
            <a:off x="310896" y="1828800"/>
            <a:ext cx="11209762" cy="17155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4C445A9-2A2E-1B4D-B243-C7F66020F2E8}"/>
              </a:ext>
            </a:extLst>
          </p:cNvPr>
          <p:cNvPicPr>
            <a:picLocks noChangeAspect="1"/>
          </p:cNvPicPr>
          <p:nvPr/>
        </p:nvPicPr>
        <p:blipFill>
          <a:blip r:embed="rId3"/>
          <a:stretch>
            <a:fillRect/>
          </a:stretch>
        </p:blipFill>
        <p:spPr>
          <a:xfrm>
            <a:off x="5017778" y="0"/>
            <a:ext cx="6302232" cy="5061635"/>
          </a:xfrm>
          <a:prstGeom prst="rect">
            <a:avLst/>
          </a:prstGeom>
        </p:spPr>
      </p:pic>
      <p:sp>
        <p:nvSpPr>
          <p:cNvPr id="9" name="TextBox 8">
            <a:extLst>
              <a:ext uri="{FF2B5EF4-FFF2-40B4-BE49-F238E27FC236}">
                <a16:creationId xmlns:a16="http://schemas.microsoft.com/office/drawing/2014/main" id="{77269A31-AE51-9EE0-D647-BC40AE471ACE}"/>
              </a:ext>
            </a:extLst>
          </p:cNvPr>
          <p:cNvSpPr txBox="1"/>
          <p:nvPr/>
        </p:nvSpPr>
        <p:spPr>
          <a:xfrm>
            <a:off x="4420066" y="5283815"/>
            <a:ext cx="7314731" cy="369332"/>
          </a:xfrm>
          <a:prstGeom prst="rect">
            <a:avLst/>
          </a:prstGeom>
          <a:noFill/>
        </p:spPr>
        <p:txBody>
          <a:bodyPr wrap="square" rtlCol="0">
            <a:spAutoFit/>
          </a:bodyPr>
          <a:lstStyle/>
          <a:p>
            <a:pPr algn="ctr"/>
            <a:r>
              <a:rPr lang="en-US" b="1" dirty="0"/>
              <a:t>Please sign the Grant Personnel and Signatory Authorized Official</a:t>
            </a:r>
          </a:p>
        </p:txBody>
      </p:sp>
    </p:spTree>
    <p:extLst>
      <p:ext uri="{BB962C8B-B14F-4D97-AF65-F5344CB8AC3E}">
        <p14:creationId xmlns:p14="http://schemas.microsoft.com/office/powerpoint/2010/main" val="23360923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12EFA5-AE49-1713-AF14-EF83E1DC5C38}"/>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dirty="0">
                <a:solidFill>
                  <a:srgbClr val="FFFFFF"/>
                </a:solidFill>
                <a:latin typeface="+mj-lt"/>
                <a:ea typeface="+mj-ea"/>
                <a:cs typeface="+mj-cs"/>
              </a:rPr>
              <a:t>Contractual Services</a:t>
            </a: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(Only if Approved)</a:t>
            </a:r>
          </a:p>
        </p:txBody>
      </p:sp>
      <p:pic>
        <p:nvPicPr>
          <p:cNvPr id="5126" name="Picture 6" descr="Image result for Contractual Services Installations">
            <a:extLst>
              <a:ext uri="{FF2B5EF4-FFF2-40B4-BE49-F238E27FC236}">
                <a16:creationId xmlns:a16="http://schemas.microsoft.com/office/drawing/2014/main" id="{5F67C258-FAFE-9399-7C7A-6C5496EF18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382" b="-1"/>
          <a:stretch/>
        </p:blipFill>
        <p:spPr bwMode="auto">
          <a:xfrm>
            <a:off x="317635" y="299363"/>
            <a:ext cx="4160452" cy="304920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Security Installation Services">
            <a:extLst>
              <a:ext uri="{FF2B5EF4-FFF2-40B4-BE49-F238E27FC236}">
                <a16:creationId xmlns:a16="http://schemas.microsoft.com/office/drawing/2014/main" id="{8B24FD74-595E-5A0E-AC87-9B921DCC88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868" r="-2" b="17807"/>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124" name="Picture 4" descr="Image result for Contractual Services Installations">
            <a:extLst>
              <a:ext uri="{FF2B5EF4-FFF2-40B4-BE49-F238E27FC236}">
                <a16:creationId xmlns:a16="http://schemas.microsoft.com/office/drawing/2014/main" id="{7B590621-CF12-FA45-C26F-EDA1A75205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44"/>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17CA25D-F532-675C-142B-2DB4C78F9CDE}"/>
              </a:ext>
            </a:extLst>
          </p:cNvPr>
          <p:cNvSpPr>
            <a:spLocks noGrp="1"/>
          </p:cNvSpPr>
          <p:nvPr>
            <p:ph type="sldNum" sz="quarter" idx="12"/>
          </p:nvPr>
        </p:nvSpPr>
        <p:spPr>
          <a:xfrm>
            <a:off x="9057372" y="6536267"/>
            <a:ext cx="2743200" cy="306928"/>
          </a:xfrm>
        </p:spPr>
        <p:txBody>
          <a:bodyPr vert="horz" lIns="91440" tIns="45720" rIns="91440" bIns="45720" rtlCol="0" anchor="ctr">
            <a:normAutofit/>
          </a:bodyPr>
          <a:lstStyle/>
          <a:p>
            <a:pPr>
              <a:spcAft>
                <a:spcPts val="600"/>
              </a:spcAft>
            </a:pPr>
            <a:fld id="{A6AF1B4E-90EC-4A51-B6E5-B702C054ECB0}" type="slidenum">
              <a:rPr lang="en-US"/>
              <a:pPr>
                <a:spcAft>
                  <a:spcPts val="600"/>
                </a:spcAft>
              </a:pPr>
              <a:t>99</a:t>
            </a:fld>
            <a:endParaRPr lang="en-US" dirty="0"/>
          </a:p>
        </p:txBody>
      </p:sp>
    </p:spTree>
    <p:extLst>
      <p:ext uri="{BB962C8B-B14F-4D97-AF65-F5344CB8AC3E}">
        <p14:creationId xmlns:p14="http://schemas.microsoft.com/office/powerpoint/2010/main" val="2638778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Research presentation_RVA_v3" id="{DF2794B4-2314-4F87-8639-5DCB9EEE28EE}" vid="{3B969E49-204F-4FF6-BD10-D26195B8D4D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27909</TotalTime>
  <Words>14773</Words>
  <Application>Microsoft Office PowerPoint</Application>
  <PresentationFormat>Widescreen</PresentationFormat>
  <Paragraphs>1334</Paragraphs>
  <Slides>190</Slides>
  <Notes>112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190</vt:i4>
      </vt:variant>
    </vt:vector>
  </HeadingPairs>
  <TitlesOfParts>
    <vt:vector size="202" baseType="lpstr">
      <vt:lpstr>Arial</vt:lpstr>
      <vt:lpstr>Baguet Script</vt:lpstr>
      <vt:lpstr>Calibri</vt:lpstr>
      <vt:lpstr>Calibri Light</vt:lpstr>
      <vt:lpstr>Courier New</vt:lpstr>
      <vt:lpstr>Franklin Gothic Book</vt:lpstr>
      <vt:lpstr>Segoe UI</vt:lpstr>
      <vt:lpstr>Symbol</vt:lpstr>
      <vt:lpstr>Times New Roman</vt:lpstr>
      <vt:lpstr>Wingdings</vt:lpstr>
      <vt:lpstr>Office Theme</vt:lpstr>
      <vt:lpstr>1_Office Theme</vt:lpstr>
      <vt:lpstr>PowerPoint Presentation</vt:lpstr>
      <vt:lpstr>PowerPoint Presentation</vt:lpstr>
      <vt:lpstr>PowerPoint Presentation</vt:lpstr>
      <vt:lpstr>FY22 Homeland Security Grant Program</vt:lpstr>
      <vt:lpstr>PowerPoint Presentation</vt:lpstr>
      <vt:lpstr>PowerPoint Presentation</vt:lpstr>
      <vt:lpstr>PowerPoint Presentation</vt:lpstr>
      <vt:lpstr>PowerPoint Presentation</vt:lpstr>
      <vt:lpstr>FY22 Homeland Security Non-Profit Grant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FY22 Homeland Security Grant Program</vt:lpstr>
      <vt:lpstr>PowerPoint Presentation</vt:lpstr>
      <vt:lpstr>Grant Reimbursement Request Process-MAGIC</vt:lpstr>
      <vt:lpstr>Grant Reimbursement Request Process-MAGIC</vt:lpstr>
      <vt:lpstr>Grant Reimbursement Request Process-MAGIC</vt:lpstr>
      <vt:lpstr>FY22 Homeland Security Grant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FY22 Homeland Security Grant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FY22 Homeland Security Grant Program</vt:lpstr>
      <vt:lpstr>PowerPoint Presentation</vt:lpstr>
      <vt:lpstr>PowerPoint Presentation</vt:lpstr>
      <vt:lpstr>PowerPoint Presentation</vt:lpstr>
      <vt:lpstr>Grant Advances</vt:lpstr>
      <vt:lpstr>Grant Advance Request Process: Before You Begin.</vt:lpstr>
      <vt:lpstr>Grant Advance Request Process: Also include Quotes for Equipment/Services. Needs to be EXACT.  Submit two (2) Quotes for any piece of equipment is $5,000 or more and/or state contract (DFA Rule) </vt:lpstr>
      <vt:lpstr>Grant Advance Request Process:</vt:lpstr>
      <vt:lpstr>Grant Reimbursement Request Process: Submission of Requests</vt:lpstr>
      <vt:lpstr>Grant Reimbursement Request Process: Before You Begin.</vt:lpstr>
      <vt:lpstr>Grant Reimbursement Request Process</vt:lpstr>
      <vt:lpstr>Grant Reimbursement Request Process</vt:lpstr>
      <vt:lpstr>Grant Reimbursement Request Process</vt:lpstr>
      <vt:lpstr>Grant Reimbursement Request Process</vt:lpstr>
      <vt:lpstr>Grant Reimbursement Request Process</vt:lpstr>
      <vt:lpstr>Grant Reimbursement Request Form</vt:lpstr>
      <vt:lpstr>Grant Reimbursement Request Form</vt:lpstr>
      <vt:lpstr>Grant Reimbursement Request Form</vt:lpstr>
      <vt:lpstr>Grant Reimbursement Request Process</vt:lpstr>
      <vt:lpstr>Grant Reimbursement Request Process</vt:lpstr>
      <vt:lpstr>Grant Reimbursement Request Process</vt:lpstr>
      <vt:lpstr>Grant Reimbursement Request Process</vt:lpstr>
      <vt:lpstr>Grant Reimbursement Request Process</vt:lpstr>
      <vt:lpstr>Grant Reimbursement Request Process</vt:lpstr>
      <vt:lpstr>Grant Reimbursement Request Process: Submission of Requests</vt:lpstr>
      <vt:lpstr>PowerPoint Presentation</vt:lpstr>
      <vt:lpstr>Budget/ Reimbursement (Only if Approved)</vt:lpstr>
      <vt:lpstr>Grant Reimbursement Request Process: Budget</vt:lpstr>
      <vt:lpstr>Personal Service (Salary and Fringe) (Only if Approved)</vt:lpstr>
      <vt:lpstr>Grant Reimbursement Request Process: Personnel  (Salary/Fringe)</vt:lpstr>
      <vt:lpstr>Grant Reimbursement Request Process: Personnel  (Salary/Fringe)</vt:lpstr>
      <vt:lpstr>Grant Reimbursement Request Process: Personnel  (Salary/Fringe)</vt:lpstr>
      <vt:lpstr>Contractual Services (Only if Approved)</vt:lpstr>
      <vt:lpstr>Grant Reimbursement Request Process: Contractual Services (1 Year Only)</vt:lpstr>
      <vt:lpstr>Travel/Training (Only if Approved)</vt:lpstr>
      <vt:lpstr>Grant Reimbursement Request Process: Travel/Training</vt:lpstr>
      <vt:lpstr>Grant Reimbursement Request Process: Travel/Training</vt:lpstr>
      <vt:lpstr>Grant Reimbursement Request Process: Travel/Training</vt:lpstr>
      <vt:lpstr>Grant Reimbursement Request Process: Travel/Training</vt:lpstr>
      <vt:lpstr>Grant Reimbursement Request Process: Travel/Training</vt:lpstr>
      <vt:lpstr>Grant Reimbursement Request Process: Travel/Training</vt:lpstr>
      <vt:lpstr>Grant Reimbursement Request Process: Travel/Training</vt:lpstr>
      <vt:lpstr>Grant Reimbursement Request Process: Travel/Training</vt:lpstr>
      <vt:lpstr>Grant Reimbursement Request Process: Travel/Training</vt:lpstr>
      <vt:lpstr>Equipment (Only if Approved)</vt:lpstr>
      <vt:lpstr>PowerPoint Presentation</vt:lpstr>
      <vt:lpstr>Equipment: Definition</vt:lpstr>
      <vt:lpstr>Equipment: Definition</vt:lpstr>
      <vt:lpstr>Equipment: Definition</vt:lpstr>
      <vt:lpstr>Equipment: Authorized Equipment List (AEL)</vt:lpstr>
      <vt:lpstr>Equipment: Authorized Equipment List (AEL)</vt:lpstr>
      <vt:lpstr>Equipment: Purchasing</vt:lpstr>
      <vt:lpstr>Equipment: Purchasing Delays and Extensions.</vt:lpstr>
      <vt:lpstr>Equipment: Use of Equipment</vt:lpstr>
      <vt:lpstr>Equipment: Property Management Systems</vt:lpstr>
      <vt:lpstr>Equipment:</vt:lpstr>
      <vt:lpstr>Equipment:</vt:lpstr>
      <vt:lpstr>Equipment:</vt:lpstr>
      <vt:lpstr>Equipment:</vt:lpstr>
      <vt:lpstr>Grant Reimbursement Request Process: Equipment Form Pages 34-35 in SGA Manual</vt:lpstr>
      <vt:lpstr>MOHS will need picture of all equipment purchased with grant funds. Please include Serial and VIN Numbers, if applicable.</vt:lpstr>
      <vt:lpstr>Grant Reimbursement Request Process: Additional Form (If Applicable)</vt:lpstr>
      <vt:lpstr>Grant Reimbursement Request Process: Additional Form (If Applicable)</vt:lpstr>
      <vt:lpstr>Equipment: Disposition</vt:lpstr>
      <vt:lpstr>Commodities/ Supplies (Only if Approved)</vt:lpstr>
      <vt:lpstr>Commodities/Supplies</vt:lpstr>
      <vt:lpstr>Unallowable</vt:lpstr>
      <vt:lpstr>Unallowable</vt:lpstr>
      <vt:lpstr>Unallowable</vt:lpstr>
      <vt:lpstr>Unallowable</vt:lpstr>
      <vt:lpstr>Unallowable</vt:lpstr>
      <vt:lpstr>Unallowable</vt:lpstr>
      <vt:lpstr>Unallowable</vt:lpstr>
      <vt:lpstr>Grant Modifications</vt:lpstr>
      <vt:lpstr>Modifications</vt:lpstr>
      <vt:lpstr>Modifications-Change in SGA</vt:lpstr>
      <vt:lpstr>Modifications-Change in SGA</vt:lpstr>
      <vt:lpstr>Modifications- Request for an Extension</vt:lpstr>
      <vt:lpstr>Modifications- Request for an Extension</vt:lpstr>
      <vt:lpstr>Modifications- Modification of Grant</vt:lpstr>
      <vt:lpstr>Modifications- Modification of Grant</vt:lpstr>
      <vt:lpstr>Modifications- Modification of Grant</vt:lpstr>
      <vt:lpstr>Modifications- Modification of Grant</vt:lpstr>
      <vt:lpstr>Modifications- Modification of Grant Request for Change. </vt:lpstr>
      <vt:lpstr>Modifications- Modification of Grant</vt:lpstr>
      <vt:lpstr>Modifications- Modification of Grant Request for Change</vt:lpstr>
      <vt:lpstr>Modifications- Modification of Grant Request for Change</vt:lpstr>
      <vt:lpstr>PowerPoint Presentation</vt:lpstr>
      <vt:lpstr>FY22 Homeland Security Grant Program</vt:lpstr>
      <vt:lpstr>Monitoring Visits: Why Do We Monitor?</vt:lpstr>
      <vt:lpstr>Monitoring Visits: Benefits of Monitoring</vt:lpstr>
      <vt:lpstr>Monitoring Visits: Benefits of Monitoring</vt:lpstr>
      <vt:lpstr>Monitoring Visits: Sub-Grantee Record Keeping Guide</vt:lpstr>
      <vt:lpstr>Monitoring Visits:  What to Expect?</vt:lpstr>
      <vt:lpstr>Monitoring Visits: Types of Monitoring</vt:lpstr>
      <vt:lpstr>Monitoring Visits: Types of Monitoring-Ongoing</vt:lpstr>
      <vt:lpstr>Monitoring Visits: Types of Monitoring-On-Site</vt:lpstr>
      <vt:lpstr>Monitoring Visits: Types of Monitoring-On-Site</vt:lpstr>
      <vt:lpstr>Single Audit Requirements</vt:lpstr>
      <vt:lpstr>Single Audit Requirements</vt:lpstr>
      <vt:lpstr>Record Keeping</vt:lpstr>
      <vt:lpstr>Record Keeping</vt:lpstr>
      <vt:lpstr>Grant Compliance and Non-Compliance</vt:lpstr>
      <vt:lpstr>Non-Compliance </vt:lpstr>
      <vt:lpstr>Non-Compliance </vt:lpstr>
      <vt:lpstr>Non-Compliance </vt:lpstr>
      <vt:lpstr>Non-Compliance-Changes to Agreement </vt:lpstr>
      <vt:lpstr>Termination of Agreement </vt:lpstr>
      <vt:lpstr>Equipment: Disposition</vt:lpstr>
      <vt:lpstr>FY22 Homeland Security Grant Program</vt:lpstr>
      <vt:lpstr>Closeout and End of Grant:</vt:lpstr>
      <vt:lpstr>Closeout and End of Grant:</vt:lpstr>
      <vt:lpstr>Closeout and End of Grant: Extensions</vt:lpstr>
      <vt:lpstr>Closeout and End of Grant: Extension</vt:lpstr>
      <vt:lpstr>Closeout and End of Grant: Extension</vt:lpstr>
      <vt:lpstr>Closeout Form</vt:lpstr>
      <vt:lpstr>Closeout Form</vt:lpstr>
      <vt:lpstr>Closeout Form</vt:lpstr>
      <vt:lpstr>FY22 Homeland Security Grant Program</vt:lpstr>
      <vt:lpstr>HSGP  Grant Funds  FY23</vt:lpstr>
      <vt:lpstr>MOHS Grants :</vt:lpstr>
      <vt:lpstr>MOHS Grants Staff Contacts:</vt:lpstr>
      <vt:lpstr>Questions</vt:lpstr>
      <vt:lpstr>Grant Awards and Documents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Loflin</dc:creator>
  <cp:lastModifiedBy>Beth Loflin</cp:lastModifiedBy>
  <cp:revision>6</cp:revision>
  <dcterms:created xsi:type="dcterms:W3CDTF">2022-05-12T20:42:34Z</dcterms:created>
  <dcterms:modified xsi:type="dcterms:W3CDTF">2022-09-19T17:53:27Z</dcterms:modified>
</cp:coreProperties>
</file>